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39"/>
  </p:handoutMasterIdLst>
  <p:sldIdLst>
    <p:sldId id="257" r:id="rId3"/>
    <p:sldId id="259" r:id="rId5"/>
    <p:sldId id="285" r:id="rId6"/>
    <p:sldId id="261" r:id="rId7"/>
    <p:sldId id="264" r:id="rId8"/>
    <p:sldId id="266" r:id="rId9"/>
    <p:sldId id="268" r:id="rId10"/>
    <p:sldId id="270" r:id="rId11"/>
    <p:sldId id="271" r:id="rId12"/>
    <p:sldId id="273" r:id="rId13"/>
    <p:sldId id="274" r:id="rId14"/>
    <p:sldId id="275" r:id="rId15"/>
    <p:sldId id="276" r:id="rId16"/>
    <p:sldId id="277" r:id="rId17"/>
    <p:sldId id="278" r:id="rId18"/>
    <p:sldId id="308" r:id="rId19"/>
    <p:sldId id="279" r:id="rId20"/>
    <p:sldId id="303" r:id="rId21"/>
    <p:sldId id="305" r:id="rId22"/>
    <p:sldId id="306" r:id="rId23"/>
    <p:sldId id="304" r:id="rId24"/>
    <p:sldId id="307" r:id="rId25"/>
    <p:sldId id="316" r:id="rId26"/>
    <p:sldId id="317" r:id="rId27"/>
    <p:sldId id="318" r:id="rId28"/>
    <p:sldId id="309" r:id="rId29"/>
    <p:sldId id="281" r:id="rId30"/>
    <p:sldId id="311" r:id="rId31"/>
    <p:sldId id="310" r:id="rId32"/>
    <p:sldId id="312" r:id="rId33"/>
    <p:sldId id="313" r:id="rId34"/>
    <p:sldId id="314" r:id="rId35"/>
    <p:sldId id="315" r:id="rId36"/>
    <p:sldId id="319" r:id="rId37"/>
    <p:sldId id="283" r:id="rId38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</p:showPr>
  <p:clrMru>
    <a:srgbClr val="466263"/>
    <a:srgbClr val="D7B4B6"/>
    <a:srgbClr val="689474"/>
    <a:srgbClr val="758782"/>
    <a:srgbClr val="BD91B8"/>
    <a:srgbClr val="E8A172"/>
    <a:srgbClr val="3280B2"/>
    <a:srgbClr val="DCB9BF"/>
    <a:srgbClr val="F8BE8F"/>
    <a:srgbClr val="BBCA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110" d="100"/>
          <a:sy n="110" d="100"/>
        </p:scale>
        <p:origin x="168" y="96"/>
      </p:cViewPr>
      <p:guideLst>
        <p:guide orient="horz" pos="2148"/>
        <p:guide pos="3837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2" Type="http://schemas.openxmlformats.org/officeDocument/2006/relationships/tableStyles" Target="tableStyles.xml"/><Relationship Id="rId41" Type="http://schemas.openxmlformats.org/officeDocument/2006/relationships/viewProps" Target="viewProps.xml"/><Relationship Id="rId40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39" Type="http://schemas.openxmlformats.org/officeDocument/2006/relationships/handoutMaster" Target="handoutMasters/handoutMaster1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7DC7C-EA85-41EA-BE8E-3BC04B9579C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EB85C5-1ADC-43AA-9DF2-BA30A261534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EB85C5-1ADC-43AA-9DF2-BA30A261534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EB85C5-1ADC-43AA-9DF2-BA30A261534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EB85C5-1ADC-43AA-9DF2-BA30A261534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322962"/>
            <a:ext cx="9144000" cy="2187001"/>
          </a:xfrm>
        </p:spPr>
        <p:txBody>
          <a:bodyPr anchor="b">
            <a:normAutofit/>
          </a:bodyPr>
          <a:lstStyle>
            <a:lvl1pPr algn="ctr">
              <a:defRPr sz="6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lt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3751117"/>
            <a:ext cx="7321550" cy="811357"/>
          </a:xfrm>
        </p:spPr>
        <p:txBody>
          <a:bodyPr anchor="b">
            <a:normAutofit/>
          </a:bodyPr>
          <a:lstStyle>
            <a:lvl1pPr>
              <a:defRPr sz="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7321550" cy="64755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2400" b="1" i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8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cxnSp>
        <p:nvCxnSpPr>
          <p:cNvPr id="8" name="直接连接符 7" hidden="1"/>
          <p:cNvCxnSpPr/>
          <p:nvPr userDrawn="1"/>
        </p:nvCxnSpPr>
        <p:spPr>
          <a:xfrm>
            <a:off x="742950" y="434340"/>
            <a:ext cx="0" cy="13912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776771" y="3153020"/>
            <a:ext cx="2479149" cy="2507056"/>
          </a:xfrm>
          <a:custGeom>
            <a:avLst/>
            <a:gdLst>
              <a:gd name="connsiteX0" fmla="*/ 0 w 2479085"/>
              <a:gd name="connsiteY0" fmla="*/ 0 h 2506940"/>
              <a:gd name="connsiteX1" fmla="*/ 2479085 w 2479085"/>
              <a:gd name="connsiteY1" fmla="*/ 0 h 2506940"/>
              <a:gd name="connsiteX2" fmla="*/ 2479085 w 2479085"/>
              <a:gd name="connsiteY2" fmla="*/ 2506940 h 2506940"/>
              <a:gd name="connsiteX3" fmla="*/ 0 w 2479085"/>
              <a:gd name="connsiteY3" fmla="*/ 2506940 h 2506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79085" h="2506940">
                <a:moveTo>
                  <a:pt x="0" y="0"/>
                </a:moveTo>
                <a:lnTo>
                  <a:pt x="2479085" y="0"/>
                </a:lnTo>
                <a:lnTo>
                  <a:pt x="2479085" y="2506940"/>
                </a:lnTo>
                <a:lnTo>
                  <a:pt x="0" y="2506940"/>
                </a:lnTo>
                <a:close/>
              </a:path>
            </a:pathLst>
          </a:custGeom>
          <a:pattFill prst="ltUpDiag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wrap="square">
            <a:noAutofit/>
          </a:bodyPr>
          <a:lstStyle>
            <a:lvl1pPr>
              <a:defRPr lang="en-US" sz="1400" b="1" i="1" dirty="0"/>
            </a:lvl1pPr>
          </a:lstStyle>
          <a:p>
            <a:pPr marL="0" lvl="0" indent="0">
              <a:buNone/>
            </a:pPr>
            <a:endParaRPr lang="en-US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1"/>
          </p:nvPr>
        </p:nvSpPr>
        <p:spPr>
          <a:xfrm>
            <a:off x="3496648" y="3153020"/>
            <a:ext cx="2479149" cy="2507056"/>
          </a:xfrm>
          <a:custGeom>
            <a:avLst/>
            <a:gdLst>
              <a:gd name="connsiteX0" fmla="*/ 0 w 2479085"/>
              <a:gd name="connsiteY0" fmla="*/ 0 h 2506940"/>
              <a:gd name="connsiteX1" fmla="*/ 2479085 w 2479085"/>
              <a:gd name="connsiteY1" fmla="*/ 0 h 2506940"/>
              <a:gd name="connsiteX2" fmla="*/ 2479085 w 2479085"/>
              <a:gd name="connsiteY2" fmla="*/ 2506940 h 2506940"/>
              <a:gd name="connsiteX3" fmla="*/ 0 w 2479085"/>
              <a:gd name="connsiteY3" fmla="*/ 2506940 h 2506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79085" h="2506940">
                <a:moveTo>
                  <a:pt x="0" y="0"/>
                </a:moveTo>
                <a:lnTo>
                  <a:pt x="2479085" y="0"/>
                </a:lnTo>
                <a:lnTo>
                  <a:pt x="2479085" y="2506940"/>
                </a:lnTo>
                <a:lnTo>
                  <a:pt x="0" y="2506940"/>
                </a:lnTo>
                <a:close/>
              </a:path>
            </a:pathLst>
          </a:custGeom>
          <a:pattFill prst="ltUpDiag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wrap="square">
            <a:noAutofit/>
          </a:bodyPr>
          <a:lstStyle>
            <a:lvl1pPr>
              <a:defRPr lang="en-US" sz="1400" b="1" i="1" dirty="0"/>
            </a:lvl1pPr>
          </a:lstStyle>
          <a:p>
            <a:pPr marL="0" lvl="0" indent="0">
              <a:buNone/>
            </a:pPr>
            <a:endParaRPr lang="en-US"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6216524" y="3153020"/>
            <a:ext cx="2479149" cy="2507056"/>
          </a:xfrm>
          <a:custGeom>
            <a:avLst/>
            <a:gdLst>
              <a:gd name="connsiteX0" fmla="*/ 0 w 2479085"/>
              <a:gd name="connsiteY0" fmla="*/ 0 h 2506940"/>
              <a:gd name="connsiteX1" fmla="*/ 2479085 w 2479085"/>
              <a:gd name="connsiteY1" fmla="*/ 0 h 2506940"/>
              <a:gd name="connsiteX2" fmla="*/ 2479085 w 2479085"/>
              <a:gd name="connsiteY2" fmla="*/ 2506940 h 2506940"/>
              <a:gd name="connsiteX3" fmla="*/ 0 w 2479085"/>
              <a:gd name="connsiteY3" fmla="*/ 2506940 h 2506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79085" h="2506940">
                <a:moveTo>
                  <a:pt x="0" y="0"/>
                </a:moveTo>
                <a:lnTo>
                  <a:pt x="2479085" y="0"/>
                </a:lnTo>
                <a:lnTo>
                  <a:pt x="2479085" y="2506940"/>
                </a:lnTo>
                <a:lnTo>
                  <a:pt x="0" y="2506940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 lang="en-US" sz="1400" b="1" i="1" dirty="0"/>
            </a:lvl1pPr>
          </a:lstStyle>
          <a:p>
            <a:pPr marL="0" lvl="0" indent="0">
              <a:buNone/>
            </a:pPr>
            <a:endParaRPr lang="en-US" dirty="0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8936402" y="3153020"/>
            <a:ext cx="2479149" cy="2507056"/>
          </a:xfrm>
          <a:custGeom>
            <a:avLst/>
            <a:gdLst>
              <a:gd name="connsiteX0" fmla="*/ 0 w 2479085"/>
              <a:gd name="connsiteY0" fmla="*/ 0 h 2506940"/>
              <a:gd name="connsiteX1" fmla="*/ 2479085 w 2479085"/>
              <a:gd name="connsiteY1" fmla="*/ 0 h 2506940"/>
              <a:gd name="connsiteX2" fmla="*/ 2479085 w 2479085"/>
              <a:gd name="connsiteY2" fmla="*/ 2506940 h 2506940"/>
              <a:gd name="connsiteX3" fmla="*/ 0 w 2479085"/>
              <a:gd name="connsiteY3" fmla="*/ 2506940 h 2506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79085" h="2506940">
                <a:moveTo>
                  <a:pt x="0" y="0"/>
                </a:moveTo>
                <a:lnTo>
                  <a:pt x="2479085" y="0"/>
                </a:lnTo>
                <a:lnTo>
                  <a:pt x="2479085" y="2506940"/>
                </a:lnTo>
                <a:lnTo>
                  <a:pt x="0" y="2506940"/>
                </a:lnTo>
                <a:close/>
              </a:path>
            </a:pathLst>
          </a:custGeom>
          <a:pattFill prst="ltUpDiag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wrap="square">
            <a:noAutofit/>
          </a:bodyPr>
          <a:lstStyle>
            <a:lvl1pPr>
              <a:defRPr lang="en-US" sz="1400" b="1" i="1" dirty="0"/>
            </a:lvl1pPr>
          </a:lstStyle>
          <a:p>
            <a:pPr marL="0" lvl="0" indent="0">
              <a:buNone/>
            </a:pPr>
            <a:endParaRPr lang="en-US" dirty="0"/>
          </a:p>
        </p:txBody>
      </p:sp>
      <p:sp>
        <p:nvSpPr>
          <p:cNvPr id="15" name="Isosceles Triangle 14"/>
          <p:cNvSpPr/>
          <p:nvPr userDrawn="1"/>
        </p:nvSpPr>
        <p:spPr>
          <a:xfrm rot="10800000">
            <a:off x="1918897" y="2849104"/>
            <a:ext cx="194893" cy="168016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6" name="Isosceles Triangle 15"/>
          <p:cNvSpPr/>
          <p:nvPr userDrawn="1"/>
        </p:nvSpPr>
        <p:spPr>
          <a:xfrm rot="10800000">
            <a:off x="4638774" y="2849104"/>
            <a:ext cx="194893" cy="168016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7" name="Isosceles Triangle 16"/>
          <p:cNvSpPr/>
          <p:nvPr userDrawn="1"/>
        </p:nvSpPr>
        <p:spPr>
          <a:xfrm rot="10800000">
            <a:off x="7363391" y="2849104"/>
            <a:ext cx="194893" cy="168016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8" name="Isosceles Triangle 17"/>
          <p:cNvSpPr/>
          <p:nvPr userDrawn="1"/>
        </p:nvSpPr>
        <p:spPr>
          <a:xfrm rot="10800000">
            <a:off x="10078529" y="2849104"/>
            <a:ext cx="194893" cy="168016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ldLvl="0" animBg="1"/>
      <p:bldP spid="12" grpId="0" bldLvl="0" animBg="1"/>
      <p:bldP spid="13" grpId="0"/>
      <p:bldP spid="14" grpId="0" bldLvl="0" animBg="1"/>
      <p:bldP spid="15" grpId="0" bldLvl="0" animBg="1"/>
      <p:bldP spid="16" grpId="0" bldLvl="0" animBg="1"/>
      <p:bldP spid="17" grpId="0" bldLvl="0" animBg="1"/>
      <p:bldP spid="18" grpId="0" bldLvl="0" animBg="1"/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323859" y="342917"/>
            <a:ext cx="11544601" cy="4988284"/>
          </a:xfrm>
          <a:custGeom>
            <a:avLst/>
            <a:gdLst>
              <a:gd name="connsiteX0" fmla="*/ 0 w 11544300"/>
              <a:gd name="connsiteY0" fmla="*/ 0 h 4988053"/>
              <a:gd name="connsiteX1" fmla="*/ 11544300 w 11544300"/>
              <a:gd name="connsiteY1" fmla="*/ 0 h 4988053"/>
              <a:gd name="connsiteX2" fmla="*/ 11544300 w 11544300"/>
              <a:gd name="connsiteY2" fmla="*/ 4988053 h 4988053"/>
              <a:gd name="connsiteX3" fmla="*/ 0 w 11544300"/>
              <a:gd name="connsiteY3" fmla="*/ 4988053 h 4988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544300" h="4988053">
                <a:moveTo>
                  <a:pt x="0" y="0"/>
                </a:moveTo>
                <a:lnTo>
                  <a:pt x="11544300" y="0"/>
                </a:lnTo>
                <a:lnTo>
                  <a:pt x="11544300" y="4988053"/>
                </a:lnTo>
                <a:lnTo>
                  <a:pt x="0" y="4988053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 lang="en-US" sz="1400" b="1" i="1" dirty="0"/>
            </a:lvl1pPr>
          </a:lstStyle>
          <a:p>
            <a:pPr marL="0" lvl="0" indent="0">
              <a:buNone/>
            </a:pPr>
            <a:endParaRPr lang="en-US" dirty="0"/>
          </a:p>
        </p:txBody>
      </p:sp>
    </p:spTree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push dir="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/>
          <p:cNvSpPr/>
          <p:nvPr userDrawn="1"/>
        </p:nvSpPr>
        <p:spPr>
          <a:xfrm>
            <a:off x="7144054" y="-5727"/>
            <a:ext cx="5045119" cy="6858318"/>
          </a:xfrm>
          <a:custGeom>
            <a:avLst/>
            <a:gdLst>
              <a:gd name="connsiteX0" fmla="*/ 1581150 w 4514850"/>
              <a:gd name="connsiteY0" fmla="*/ 0 h 6858000"/>
              <a:gd name="connsiteX1" fmla="*/ 4514850 w 4514850"/>
              <a:gd name="connsiteY1" fmla="*/ 0 h 6858000"/>
              <a:gd name="connsiteX2" fmla="*/ 4514850 w 4514850"/>
              <a:gd name="connsiteY2" fmla="*/ 6858000 h 6858000"/>
              <a:gd name="connsiteX3" fmla="*/ 1581150 w 4514850"/>
              <a:gd name="connsiteY3" fmla="*/ 6858000 h 6858000"/>
              <a:gd name="connsiteX4" fmla="*/ 0 w 4514850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14850" h="6858000">
                <a:moveTo>
                  <a:pt x="1581150" y="0"/>
                </a:moveTo>
                <a:lnTo>
                  <a:pt x="4514850" y="0"/>
                </a:lnTo>
                <a:lnTo>
                  <a:pt x="4514850" y="6858000"/>
                </a:lnTo>
                <a:lnTo>
                  <a:pt x="15811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" name="Oval 3"/>
          <p:cNvSpPr/>
          <p:nvPr userDrawn="1"/>
        </p:nvSpPr>
        <p:spPr>
          <a:xfrm>
            <a:off x="6412799" y="1058888"/>
            <a:ext cx="4207031" cy="4207117"/>
          </a:xfrm>
          <a:prstGeom prst="ellipse">
            <a:avLst/>
          </a:prstGeom>
          <a:solidFill>
            <a:srgbClr val="F8F8F8"/>
          </a:solidFill>
          <a:ln>
            <a:noFill/>
          </a:ln>
          <a:effectLst>
            <a:outerShdw blurRad="1270000" dist="444500" dir="8100000" sx="95000" sy="95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6535064" y="1181154"/>
            <a:ext cx="3962503" cy="3962584"/>
          </a:xfrm>
          <a:custGeom>
            <a:avLst/>
            <a:gdLst>
              <a:gd name="connsiteX0" fmla="*/ 1981200 w 3962400"/>
              <a:gd name="connsiteY0" fmla="*/ 0 h 3962400"/>
              <a:gd name="connsiteX1" fmla="*/ 3962400 w 3962400"/>
              <a:gd name="connsiteY1" fmla="*/ 1981200 h 3962400"/>
              <a:gd name="connsiteX2" fmla="*/ 1981200 w 3962400"/>
              <a:gd name="connsiteY2" fmla="*/ 3962400 h 3962400"/>
              <a:gd name="connsiteX3" fmla="*/ 0 w 3962400"/>
              <a:gd name="connsiteY3" fmla="*/ 1981200 h 3962400"/>
              <a:gd name="connsiteX4" fmla="*/ 1981200 w 3962400"/>
              <a:gd name="connsiteY4" fmla="*/ 0 h 396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62400" h="3962400">
                <a:moveTo>
                  <a:pt x="1981200" y="0"/>
                </a:moveTo>
                <a:cubicBezTo>
                  <a:pt x="3075387" y="0"/>
                  <a:pt x="3962400" y="887013"/>
                  <a:pt x="3962400" y="1981200"/>
                </a:cubicBezTo>
                <a:cubicBezTo>
                  <a:pt x="3962400" y="3075387"/>
                  <a:pt x="3075387" y="3962400"/>
                  <a:pt x="1981200" y="3962400"/>
                </a:cubicBezTo>
                <a:cubicBezTo>
                  <a:pt x="887013" y="3962400"/>
                  <a:pt x="0" y="3075387"/>
                  <a:pt x="0" y="1981200"/>
                </a:cubicBezTo>
                <a:cubicBezTo>
                  <a:pt x="0" y="887013"/>
                  <a:pt x="887013" y="0"/>
                  <a:pt x="1981200" y="0"/>
                </a:cubicBezTo>
                <a:close/>
              </a:path>
            </a:pathLst>
          </a:custGeom>
          <a:pattFill prst="ltUpDiag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wrap="square">
            <a:noAutofit/>
          </a:bodyPr>
          <a:lstStyle>
            <a:lvl1pPr>
              <a:defRPr lang="en-US" sz="1400" b="1" i="1" dirty="0"/>
            </a:lvl1pPr>
          </a:lstStyle>
          <a:p>
            <a:pPr marL="0" lvl="0" indent="0">
              <a:buNone/>
            </a:pPr>
            <a:endParaRPr lang="en-US" dirty="0"/>
          </a:p>
        </p:txBody>
      </p:sp>
    </p:spTree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7" grpId="0" bldLvl="0" animBg="1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/>
          <p:cNvSpPr/>
          <p:nvPr userDrawn="1"/>
        </p:nvSpPr>
        <p:spPr>
          <a:xfrm flipH="1">
            <a:off x="1" y="-176990"/>
            <a:ext cx="12192317" cy="4291939"/>
          </a:xfrm>
          <a:custGeom>
            <a:avLst/>
            <a:gdLst>
              <a:gd name="connsiteX0" fmla="*/ 0 w 12191999"/>
              <a:gd name="connsiteY0" fmla="*/ 0 h 4291740"/>
              <a:gd name="connsiteX1" fmla="*/ 12191999 w 12191999"/>
              <a:gd name="connsiteY1" fmla="*/ 0 h 4291740"/>
              <a:gd name="connsiteX2" fmla="*/ 12191999 w 12191999"/>
              <a:gd name="connsiteY2" fmla="*/ 1244082 h 4291740"/>
              <a:gd name="connsiteX3" fmla="*/ 12191998 w 12191999"/>
              <a:gd name="connsiteY3" fmla="*/ 1244082 h 4291740"/>
              <a:gd name="connsiteX4" fmla="*/ 12191998 w 12191999"/>
              <a:gd name="connsiteY4" fmla="*/ 3713545 h 4291740"/>
              <a:gd name="connsiteX5" fmla="*/ 9905998 w 12191999"/>
              <a:gd name="connsiteY5" fmla="*/ 4122524 h 4291740"/>
              <a:gd name="connsiteX6" fmla="*/ 9905998 w 12191999"/>
              <a:gd name="connsiteY6" fmla="*/ 4125232 h 4291740"/>
              <a:gd name="connsiteX7" fmla="*/ 9857087 w 12191999"/>
              <a:gd name="connsiteY7" fmla="*/ 4136195 h 4291740"/>
              <a:gd name="connsiteX8" fmla="*/ 9690569 w 12191999"/>
              <a:gd name="connsiteY8" fmla="*/ 4182739 h 4291740"/>
              <a:gd name="connsiteX9" fmla="*/ 8839877 w 12191999"/>
              <a:gd name="connsiteY9" fmla="*/ 4291723 h 4291740"/>
              <a:gd name="connsiteX10" fmla="*/ 8765196 w 12191999"/>
              <a:gd name="connsiteY10" fmla="*/ 4290006 h 4291740"/>
              <a:gd name="connsiteX11" fmla="*/ 8717158 w 12191999"/>
              <a:gd name="connsiteY11" fmla="*/ 4291490 h 4291740"/>
              <a:gd name="connsiteX12" fmla="*/ 7673594 w 12191999"/>
              <a:gd name="connsiteY12" fmla="*/ 4138313 h 4291740"/>
              <a:gd name="connsiteX13" fmla="*/ 7659974 w 12191999"/>
              <a:gd name="connsiteY13" fmla="*/ 4134175 h 4291740"/>
              <a:gd name="connsiteX14" fmla="*/ 7619998 w 12191999"/>
              <a:gd name="connsiteY14" fmla="*/ 4125232 h 4291740"/>
              <a:gd name="connsiteX15" fmla="*/ 7619998 w 12191999"/>
              <a:gd name="connsiteY15" fmla="*/ 4122032 h 4291740"/>
              <a:gd name="connsiteX16" fmla="*/ 7465547 w 12191999"/>
              <a:gd name="connsiteY16" fmla="*/ 4075115 h 4291740"/>
              <a:gd name="connsiteX17" fmla="*/ 5541753 w 12191999"/>
              <a:gd name="connsiteY17" fmla="*/ 3716264 h 4291740"/>
              <a:gd name="connsiteX18" fmla="*/ 5333999 w 12191999"/>
              <a:gd name="connsiteY18" fmla="*/ 3713545 h 4291740"/>
              <a:gd name="connsiteX19" fmla="*/ 5091621 w 12191999"/>
              <a:gd name="connsiteY19" fmla="*/ 3716264 h 4291740"/>
              <a:gd name="connsiteX20" fmla="*/ 235032 w 12191999"/>
              <a:gd name="connsiteY20" fmla="*/ 4170386 h 4291740"/>
              <a:gd name="connsiteX21" fmla="*/ 0 w 12191999"/>
              <a:gd name="connsiteY21" fmla="*/ 4125232 h 4291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2191999" h="4291740">
                <a:moveTo>
                  <a:pt x="0" y="0"/>
                </a:moveTo>
                <a:lnTo>
                  <a:pt x="12191999" y="0"/>
                </a:lnTo>
                <a:lnTo>
                  <a:pt x="12191999" y="1244082"/>
                </a:lnTo>
                <a:lnTo>
                  <a:pt x="12191998" y="1244082"/>
                </a:lnTo>
                <a:lnTo>
                  <a:pt x="12191998" y="3713545"/>
                </a:lnTo>
                <a:cubicBezTo>
                  <a:pt x="11048998" y="3713545"/>
                  <a:pt x="10477498" y="3951890"/>
                  <a:pt x="9905998" y="4122524"/>
                </a:cubicBezTo>
                <a:lnTo>
                  <a:pt x="9905998" y="4125232"/>
                </a:lnTo>
                <a:lnTo>
                  <a:pt x="9857087" y="4136195"/>
                </a:lnTo>
                <a:lnTo>
                  <a:pt x="9690569" y="4182739"/>
                </a:lnTo>
                <a:cubicBezTo>
                  <a:pt x="9436631" y="4247894"/>
                  <a:pt x="9169020" y="4292764"/>
                  <a:pt x="8839877" y="4291723"/>
                </a:cubicBezTo>
                <a:lnTo>
                  <a:pt x="8765196" y="4290006"/>
                </a:lnTo>
                <a:lnTo>
                  <a:pt x="8717158" y="4291490"/>
                </a:lnTo>
                <a:cubicBezTo>
                  <a:pt x="8302351" y="4296392"/>
                  <a:pt x="7985321" y="4228826"/>
                  <a:pt x="7673594" y="4138313"/>
                </a:cubicBezTo>
                <a:lnTo>
                  <a:pt x="7659974" y="4134175"/>
                </a:lnTo>
                <a:lnTo>
                  <a:pt x="7619998" y="4125232"/>
                </a:lnTo>
                <a:lnTo>
                  <a:pt x="7619998" y="4122032"/>
                </a:lnTo>
                <a:lnTo>
                  <a:pt x="7465547" y="4075115"/>
                </a:lnTo>
                <a:cubicBezTo>
                  <a:pt x="6977201" y="3922257"/>
                  <a:pt x="6451962" y="3740504"/>
                  <a:pt x="5541753" y="3716264"/>
                </a:cubicBezTo>
                <a:lnTo>
                  <a:pt x="5333999" y="3713545"/>
                </a:lnTo>
                <a:lnTo>
                  <a:pt x="5091621" y="3716264"/>
                </a:lnTo>
                <a:cubicBezTo>
                  <a:pt x="2740246" y="3769940"/>
                  <a:pt x="2590994" y="4595906"/>
                  <a:pt x="235032" y="4170386"/>
                </a:cubicBezTo>
                <a:lnTo>
                  <a:pt x="0" y="4125232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95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76695" y="470739"/>
            <a:ext cx="3196213" cy="5562860"/>
          </a:xfrm>
          <a:prstGeom prst="rect">
            <a:avLst/>
          </a:prstGeom>
        </p:spPr>
      </p:pic>
      <p:sp>
        <p:nvSpPr>
          <p:cNvPr id="13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2712263" y="1448812"/>
            <a:ext cx="2040185" cy="3606716"/>
          </a:xfrm>
          <a:custGeom>
            <a:avLst/>
            <a:gdLst>
              <a:gd name="connsiteX0" fmla="*/ 0 w 2040132"/>
              <a:gd name="connsiteY0" fmla="*/ 0 h 3606549"/>
              <a:gd name="connsiteX1" fmla="*/ 2040132 w 2040132"/>
              <a:gd name="connsiteY1" fmla="*/ 0 h 3606549"/>
              <a:gd name="connsiteX2" fmla="*/ 2040132 w 2040132"/>
              <a:gd name="connsiteY2" fmla="*/ 3606549 h 3606549"/>
              <a:gd name="connsiteX3" fmla="*/ 0 w 2040132"/>
              <a:gd name="connsiteY3" fmla="*/ 3606549 h 3606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40132" h="3606549">
                <a:moveTo>
                  <a:pt x="0" y="0"/>
                </a:moveTo>
                <a:lnTo>
                  <a:pt x="2040132" y="0"/>
                </a:lnTo>
                <a:lnTo>
                  <a:pt x="2040132" y="3606549"/>
                </a:lnTo>
                <a:lnTo>
                  <a:pt x="0" y="3606549"/>
                </a:lnTo>
                <a:close/>
              </a:path>
            </a:pathLst>
          </a:custGeom>
          <a:pattFill prst="ltUpDiag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  <a:effectLst>
            <a:outerShdw blurRad="381000" dist="63500" dir="8100000" algn="tr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txBody>
          <a:bodyPr wrap="square">
            <a:noAutofit/>
          </a:bodyPr>
          <a:lstStyle>
            <a:lvl1pPr>
              <a:defRPr lang="en-US" sz="1400" b="1" i="1" dirty="0"/>
            </a:lvl1pPr>
          </a:lstStyle>
          <a:p>
            <a:pPr marL="0" lvl="0" indent="0">
              <a:buNone/>
            </a:pPr>
            <a:endParaRPr lang="en-US" dirty="0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2"/>
          </p:nvPr>
        </p:nvSpPr>
        <p:spPr>
          <a:xfrm>
            <a:off x="4967342" y="1448812"/>
            <a:ext cx="2040185" cy="3606716"/>
          </a:xfrm>
          <a:custGeom>
            <a:avLst/>
            <a:gdLst>
              <a:gd name="connsiteX0" fmla="*/ 0 w 2040132"/>
              <a:gd name="connsiteY0" fmla="*/ 0 h 3606549"/>
              <a:gd name="connsiteX1" fmla="*/ 2040132 w 2040132"/>
              <a:gd name="connsiteY1" fmla="*/ 0 h 3606549"/>
              <a:gd name="connsiteX2" fmla="*/ 2040132 w 2040132"/>
              <a:gd name="connsiteY2" fmla="*/ 3606549 h 3606549"/>
              <a:gd name="connsiteX3" fmla="*/ 0 w 2040132"/>
              <a:gd name="connsiteY3" fmla="*/ 3606549 h 3606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40132" h="3606549">
                <a:moveTo>
                  <a:pt x="0" y="0"/>
                </a:moveTo>
                <a:lnTo>
                  <a:pt x="2040132" y="0"/>
                </a:lnTo>
                <a:lnTo>
                  <a:pt x="2040132" y="3606549"/>
                </a:lnTo>
                <a:lnTo>
                  <a:pt x="0" y="3606549"/>
                </a:lnTo>
                <a:close/>
              </a:path>
            </a:pathLst>
          </a:custGeom>
          <a:pattFill prst="ltUpDiag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  <a:effectLst/>
        </p:spPr>
        <p:txBody>
          <a:bodyPr wrap="square">
            <a:noAutofit/>
          </a:bodyPr>
          <a:lstStyle>
            <a:lvl1pPr>
              <a:defRPr lang="en-US" sz="1400" b="1" i="1" dirty="0"/>
            </a:lvl1pPr>
          </a:lstStyle>
          <a:p>
            <a:pPr marL="0" lvl="0" indent="0">
              <a:buNone/>
            </a:pPr>
            <a:endParaRPr lang="en-US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0"/>
          </p:nvPr>
        </p:nvSpPr>
        <p:spPr>
          <a:xfrm>
            <a:off x="575428" y="1448812"/>
            <a:ext cx="2040185" cy="3606716"/>
          </a:xfrm>
          <a:custGeom>
            <a:avLst/>
            <a:gdLst>
              <a:gd name="connsiteX0" fmla="*/ 0 w 2040132"/>
              <a:gd name="connsiteY0" fmla="*/ 0 h 3606549"/>
              <a:gd name="connsiteX1" fmla="*/ 2040132 w 2040132"/>
              <a:gd name="connsiteY1" fmla="*/ 0 h 3606549"/>
              <a:gd name="connsiteX2" fmla="*/ 2040132 w 2040132"/>
              <a:gd name="connsiteY2" fmla="*/ 3606549 h 3606549"/>
              <a:gd name="connsiteX3" fmla="*/ 0 w 2040132"/>
              <a:gd name="connsiteY3" fmla="*/ 3606549 h 3606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40132" h="3606549">
                <a:moveTo>
                  <a:pt x="0" y="0"/>
                </a:moveTo>
                <a:lnTo>
                  <a:pt x="2040132" y="0"/>
                </a:lnTo>
                <a:lnTo>
                  <a:pt x="2040132" y="3606549"/>
                </a:lnTo>
                <a:lnTo>
                  <a:pt x="0" y="3606549"/>
                </a:lnTo>
                <a:close/>
              </a:path>
            </a:pathLst>
          </a:custGeom>
          <a:pattFill prst="ltUpDiag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  <a:effectLst>
            <a:outerShdw blurRad="381000" dist="63500" dir="8100000" algn="tr" rotWithShape="0">
              <a:schemeClr val="tx1">
                <a:lumMod val="75000"/>
                <a:lumOff val="25000"/>
                <a:alpha val="40000"/>
              </a:schemeClr>
            </a:outerShdw>
          </a:effectLst>
        </p:spPr>
        <p:txBody>
          <a:bodyPr wrap="square">
            <a:noAutofit/>
          </a:bodyPr>
          <a:lstStyle>
            <a:lvl1pPr>
              <a:defRPr lang="en-US" sz="1400" b="1" i="1" dirty="0"/>
            </a:lvl1pPr>
          </a:lstStyle>
          <a:p>
            <a:pPr marL="0" lvl="0" indent="0">
              <a:buNone/>
            </a:pPr>
            <a:endParaRPr lang="en-US" dirty="0"/>
          </a:p>
        </p:txBody>
      </p:sp>
    </p:spTree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  <p:bldP spid="14" grpId="0" bldLvl="0" animBg="1"/>
      <p:bldP spid="12" grpId="0" bldLvl="0" animBg="1"/>
    </p:bld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9" Type="http://schemas.openxmlformats.org/officeDocument/2006/relationships/theme" Target="../theme/theme1.xml"/><Relationship Id="rId18" Type="http://schemas.openxmlformats.org/officeDocument/2006/relationships/tags" Target="../tags/tag3.xml"/><Relationship Id="rId17" Type="http://schemas.openxmlformats.org/officeDocument/2006/relationships/tags" Target="../tags/tag2.xml"/><Relationship Id="rId16" Type="http://schemas.openxmlformats.org/officeDocument/2006/relationships/tags" Target="../tags/tag1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chemeClr val="bg1">
                <a:lumMod val="95000"/>
              </a:schemeClr>
            </a:gs>
            <a:gs pos="100000">
              <a:schemeClr val="tx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6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7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KSO_TEMPLATE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.xml"/><Relationship Id="rId8" Type="http://schemas.openxmlformats.org/officeDocument/2006/relationships/slideLayout" Target="../slideLayouts/slideLayout6.xml"/><Relationship Id="rId7" Type="http://schemas.openxmlformats.org/officeDocument/2006/relationships/tags" Target="../tags/tag10.xml"/><Relationship Id="rId6" Type="http://schemas.openxmlformats.org/officeDocument/2006/relationships/tags" Target="../tags/tag9.xml"/><Relationship Id="rId5" Type="http://schemas.openxmlformats.org/officeDocument/2006/relationships/tags" Target="../tags/tag8.xml"/><Relationship Id="rId4" Type="http://schemas.openxmlformats.org/officeDocument/2006/relationships/tags" Target="../tags/tag7.xml"/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1" Type="http://schemas.openxmlformats.org/officeDocument/2006/relationships/tags" Target="../tags/tag11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6.png"/><Relationship Id="rId1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15.xml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tags" Target="../tags/tag12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13.xml"/><Relationship Id="rId1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14.xml"/><Relationship Id="rId1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15.xml"/><Relationship Id="rId1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2.jpe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16.xml"/><Relationship Id="rId1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17.xml"/><Relationship Id="rId1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18.xml"/><Relationship Id="rId1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0.xml"/><Relationship Id="rId4" Type="http://schemas.openxmlformats.org/officeDocument/2006/relationships/slideLayout" Target="../slideLayouts/slideLayout1.xml"/><Relationship Id="rId3" Type="http://schemas.openxmlformats.org/officeDocument/2006/relationships/tags" Target="../tags/tag19.xml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1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20.xml"/><Relationship Id="rId1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2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21.xml"/><Relationship Id="rId1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3.xml"/><Relationship Id="rId4" Type="http://schemas.openxmlformats.org/officeDocument/2006/relationships/slideLayout" Target="../slideLayouts/slideLayout1.xml"/><Relationship Id="rId3" Type="http://schemas.openxmlformats.org/officeDocument/2006/relationships/tags" Target="../tags/tag22.xml"/><Relationship Id="rId2" Type="http://schemas.openxmlformats.org/officeDocument/2006/relationships/image" Target="../media/image25.png"/><Relationship Id="rId1" Type="http://schemas.openxmlformats.org/officeDocument/2006/relationships/image" Target="../media/image24.png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4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23.xml"/><Relationship Id="rId1" Type="http://schemas.openxmlformats.org/officeDocument/2006/relationships/image" Target="../media/image26.png"/></Relationships>
</file>

<file path=ppt/slides/_rels/slide2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5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24.xml"/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image" Target="../media/image2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2.jpeg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7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25.xml"/><Relationship Id="rId1" Type="http://schemas.openxmlformats.org/officeDocument/2006/relationships/image" Target="../media/image30.png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8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26.xml"/><Relationship Id="rId1" Type="http://schemas.openxmlformats.org/officeDocument/2006/relationships/image" Target="../media/image31.png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9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27.xml"/><Relationship Id="rId1" Type="http://schemas.openxmlformats.org/officeDocument/2006/relationships/image" Target="../media/image32.png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0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28.xml"/><Relationship Id="rId1" Type="http://schemas.openxmlformats.org/officeDocument/2006/relationships/image" Target="../media/image33.png"/></Relationships>
</file>

<file path=ppt/slides/_rels/slide3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1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29.xml"/><Relationship Id="rId1" Type="http://schemas.openxmlformats.org/officeDocument/2006/relationships/image" Target="../media/image34.png"/></Relationships>
</file>

<file path=ppt/slides/_rels/slide3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2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30.xml"/><Relationship Id="rId1" Type="http://schemas.openxmlformats.org/officeDocument/2006/relationships/image" Target="../media/image35.png"/></Relationships>
</file>

<file path=ppt/slides/_rels/slide3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3.xml"/><Relationship Id="rId4" Type="http://schemas.openxmlformats.org/officeDocument/2006/relationships/slideLayout" Target="../slideLayouts/slideLayout1.xml"/><Relationship Id="rId3" Type="http://schemas.openxmlformats.org/officeDocument/2006/relationships/tags" Target="../tags/tag31.xml"/><Relationship Id="rId2" Type="http://schemas.openxmlformats.org/officeDocument/2006/relationships/image" Target="../media/image37.png"/><Relationship Id="rId1" Type="http://schemas.openxmlformats.org/officeDocument/2006/relationships/image" Target="../media/image36.png"/></Relationships>
</file>

<file path=ppt/slides/_rels/slide3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4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32.xml"/><Relationship Id="rId1" Type="http://schemas.openxmlformats.org/officeDocument/2006/relationships/image" Target="../media/image3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-6985" y="-11430"/>
            <a:ext cx="12191365" cy="6861175"/>
          </a:xfrm>
          <a:prstGeom prst="rect">
            <a:avLst/>
          </a:prstGeom>
          <a:gradFill>
            <a:gsLst>
              <a:gs pos="100000">
                <a:srgbClr val="E8A172"/>
              </a:gs>
              <a:gs pos="68000">
                <a:schemeClr val="accent6">
                  <a:lumMod val="40000"/>
                  <a:lumOff val="60000"/>
                </a:schemeClr>
              </a:gs>
              <a:gs pos="36000">
                <a:schemeClr val="accent3">
                  <a:lumMod val="40000"/>
                  <a:lumOff val="60000"/>
                </a:schemeClr>
              </a:gs>
              <a:gs pos="0">
                <a:srgbClr val="6DC3B0"/>
              </a:gs>
              <a:gs pos="100000">
                <a:srgbClr val="FED7CA">
                  <a:lumMod val="68000"/>
                  <a:lumOff val="32000"/>
                </a:srgbClr>
              </a:gs>
            </a:gsLst>
            <a:path path="circle">
              <a:fillToRect l="100000" b="100000"/>
            </a:path>
            <a:tileRect t="-100000" r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276225" y="187960"/>
            <a:ext cx="11637010" cy="6454775"/>
          </a:xfrm>
          <a:prstGeom prst="rect">
            <a:avLst/>
          </a:prstGeom>
          <a:noFill/>
          <a:ln w="15875" cmpd="sng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386715" y="279400"/>
            <a:ext cx="11423015" cy="6270625"/>
          </a:xfrm>
          <a:prstGeom prst="rect">
            <a:avLst/>
          </a:prstGeom>
          <a:noFill/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1352550" y="1955801"/>
            <a:ext cx="10169524" cy="3193389"/>
            <a:chOff x="1527597" y="3159831"/>
            <a:chExt cx="8400903" cy="2181186"/>
          </a:xfrm>
        </p:grpSpPr>
        <p:sp>
          <p:nvSpPr>
            <p:cNvPr id="11" name="矩形 259"/>
            <p:cNvSpPr>
              <a:spLocks noChangeArrowheads="1"/>
            </p:cNvSpPr>
            <p:nvPr/>
          </p:nvSpPr>
          <p:spPr bwMode="auto">
            <a:xfrm>
              <a:off x="1719588" y="3159831"/>
              <a:ext cx="8208912" cy="6236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9pPr>
            </a:lstStyle>
            <a:p>
              <a:pPr>
                <a:lnSpc>
                  <a:spcPct val="110000"/>
                </a:lnSpc>
                <a:buNone/>
              </a:pPr>
              <a:r>
                <a:rPr lang="en-US" altLang="zh-CN" sz="5400" b="1" dirty="0" smtClean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Arial" panose="020B0604020202020204" pitchFamily="34" charset="0"/>
                </a:rPr>
                <a:t>      Angel New APP</a:t>
              </a:r>
              <a:endParaRPr lang="en-US" altLang="zh-CN" sz="5400" b="1" dirty="0" smtClean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2" name="矩形 259"/>
            <p:cNvSpPr>
              <a:spLocks noChangeArrowheads="1"/>
            </p:cNvSpPr>
            <p:nvPr/>
          </p:nvSpPr>
          <p:spPr bwMode="auto">
            <a:xfrm>
              <a:off x="1527597" y="4486421"/>
              <a:ext cx="7848872" cy="837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9pPr>
            </a:lstStyle>
            <a:p>
              <a:pPr>
                <a:buNone/>
              </a:pPr>
              <a:endParaRPr lang="en-US" altLang="zh-CN" sz="800" b="1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3" name="矩形 259"/>
            <p:cNvSpPr>
              <a:spLocks noChangeArrowheads="1"/>
            </p:cNvSpPr>
            <p:nvPr/>
          </p:nvSpPr>
          <p:spPr bwMode="auto">
            <a:xfrm>
              <a:off x="3588951" y="5124588"/>
              <a:ext cx="3726209" cy="216429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square" lIns="36000" tIns="36000" rIns="36000" bIns="36000" anchor="t" anchorCtr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9pPr>
            </a:lstStyle>
            <a:p>
              <a:pPr algn="ctr">
                <a:spcBef>
                  <a:spcPts val="0"/>
                </a:spcBef>
                <a:buNone/>
              </a:pPr>
              <a:endParaRPr lang="en-US" altLang="zh-CN" sz="1600" dirty="0" smtClean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4" name="矩形 259"/>
            <p:cNvSpPr>
              <a:spLocks noChangeArrowheads="1"/>
            </p:cNvSpPr>
            <p:nvPr/>
          </p:nvSpPr>
          <p:spPr bwMode="auto">
            <a:xfrm>
              <a:off x="3177901" y="4030185"/>
              <a:ext cx="5598795" cy="2519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9pPr>
            </a:lstStyle>
            <a:p>
              <a:pPr>
                <a:buNone/>
              </a:pPr>
              <a:r>
                <a:rPr lang="en-US" altLang="zh-CN" sz="2400" dirty="0" smtClean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Arial" panose="020B0604020202020204" pitchFamily="34" charset="0"/>
                </a:rPr>
                <a:t>            CKI</a:t>
              </a:r>
              <a:r>
                <a:rPr lang="zh-CN" altLang="en-US" sz="2400" dirty="0" smtClean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Arial" panose="020B0604020202020204" pitchFamily="34" charset="0"/>
                </a:rPr>
                <a:t>板块简介</a:t>
              </a:r>
              <a:endParaRPr lang="zh-CN" altLang="en-US" sz="2400" dirty="0" smtClean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16" name="十二角星 15"/>
          <p:cNvSpPr/>
          <p:nvPr/>
        </p:nvSpPr>
        <p:spPr>
          <a:xfrm>
            <a:off x="5685155" y="813435"/>
            <a:ext cx="817880" cy="781050"/>
          </a:xfrm>
          <a:prstGeom prst="star12">
            <a:avLst/>
          </a:prstGeom>
          <a:solidFill>
            <a:schemeClr val="bg1"/>
          </a:solidFill>
          <a:ln>
            <a:solidFill>
              <a:srgbClr val="FCA8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2018116-205022 副本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0005" y="-9525"/>
            <a:ext cx="12285980" cy="6930390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6164763" y="259004"/>
            <a:ext cx="5781751" cy="5915083"/>
            <a:chOff x="6501898" y="272970"/>
            <a:chExt cx="6097941" cy="6238564"/>
          </a:xfrm>
        </p:grpSpPr>
        <p:sp>
          <p:nvSpPr>
            <p:cNvPr id="18" name="MH_Others_1"/>
            <p:cNvSpPr txBox="1"/>
            <p:nvPr>
              <p:custDataLst>
                <p:tags r:id="rId2"/>
              </p:custDataLst>
            </p:nvPr>
          </p:nvSpPr>
          <p:spPr>
            <a:xfrm>
              <a:off x="7293471" y="272970"/>
              <a:ext cx="3078072" cy="1476747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 anchorCtr="0">
              <a:spAutoFit/>
            </a:bodyPr>
            <a:lstStyle/>
            <a:p>
              <a:pPr algn="ctr"/>
              <a:r>
                <a:rPr lang="zh-CN" altLang="en-US" sz="9100" b="1" dirty="0" smtClean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sym typeface="Arial" panose="020B0604020202020204" pitchFamily="34" charset="0"/>
                </a:rPr>
                <a:t>目录</a:t>
              </a:r>
              <a:endParaRPr lang="zh-CN" altLang="en-US" sz="9100" b="1" dirty="0" smtClean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MH_Others_2"/>
            <p:cNvSpPr txBox="1"/>
            <p:nvPr>
              <p:custDataLst>
                <p:tags r:id="rId3"/>
              </p:custDataLst>
            </p:nvPr>
          </p:nvSpPr>
          <p:spPr>
            <a:xfrm>
              <a:off x="7182859" y="1982655"/>
              <a:ext cx="3299296" cy="616148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>
                <a:defRPr/>
              </a:pPr>
              <a:r>
                <a:rPr lang="en-US" altLang="zh-CN" sz="3795" b="1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sym typeface="Arial" panose="020B0604020202020204" pitchFamily="34" charset="0"/>
                </a:rPr>
                <a:t>CONTENTS</a:t>
              </a:r>
              <a:endParaRPr lang="en-US" altLang="zh-CN" sz="3795" b="1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MH_Entry_1"/>
            <p:cNvSpPr/>
            <p:nvPr>
              <p:custDataLst>
                <p:tags r:id="rId4"/>
              </p:custDataLst>
            </p:nvPr>
          </p:nvSpPr>
          <p:spPr>
            <a:xfrm>
              <a:off x="6501898" y="3533296"/>
              <a:ext cx="5832133" cy="369689"/>
            </a:xfrm>
            <a:custGeom>
              <a:avLst/>
              <a:gdLst>
                <a:gd name="connsiteX0" fmla="*/ 0 w 2520280"/>
                <a:gd name="connsiteY0" fmla="*/ 1584176 h 1872208"/>
                <a:gd name="connsiteX1" fmla="*/ 2520280 w 2520280"/>
                <a:gd name="connsiteY1" fmla="*/ 1584176 h 1872208"/>
                <a:gd name="connsiteX2" fmla="*/ 2520280 w 2520280"/>
                <a:gd name="connsiteY2" fmla="*/ 1872208 h 1872208"/>
                <a:gd name="connsiteX3" fmla="*/ 0 w 2520280"/>
                <a:gd name="connsiteY3" fmla="*/ 1872208 h 1872208"/>
                <a:gd name="connsiteX4" fmla="*/ 0 w 2520280"/>
                <a:gd name="connsiteY4" fmla="*/ 1584176 h 1872208"/>
                <a:gd name="connsiteX5" fmla="*/ 0 w 2520280"/>
                <a:gd name="connsiteY5" fmla="*/ 0 h 1872208"/>
                <a:gd name="connsiteX6" fmla="*/ 2520280 w 2520280"/>
                <a:gd name="connsiteY6" fmla="*/ 0 h 1872208"/>
                <a:gd name="connsiteX7" fmla="*/ 2520280 w 2520280"/>
                <a:gd name="connsiteY7" fmla="*/ 288032 h 1872208"/>
                <a:gd name="connsiteX8" fmla="*/ 0 w 2520280"/>
                <a:gd name="connsiteY8" fmla="*/ 0 h 1872208"/>
                <a:gd name="connsiteX0-1" fmla="*/ 0 w 2520280"/>
                <a:gd name="connsiteY0-2" fmla="*/ 1584176 h 1872208"/>
                <a:gd name="connsiteX1-3" fmla="*/ 2520280 w 2520280"/>
                <a:gd name="connsiteY1-4" fmla="*/ 1584176 h 1872208"/>
                <a:gd name="connsiteX2-5" fmla="*/ 2520280 w 2520280"/>
                <a:gd name="connsiteY2-6" fmla="*/ 1872208 h 1872208"/>
                <a:gd name="connsiteX3-7" fmla="*/ 0 w 2520280"/>
                <a:gd name="connsiteY3-8" fmla="*/ 1872208 h 1872208"/>
                <a:gd name="connsiteX4-9" fmla="*/ 0 w 2520280"/>
                <a:gd name="connsiteY4-10" fmla="*/ 1584176 h 1872208"/>
                <a:gd name="connsiteX5-11" fmla="*/ 0 w 2520280"/>
                <a:gd name="connsiteY5-12" fmla="*/ 0 h 1872208"/>
                <a:gd name="connsiteX6-13" fmla="*/ 2520280 w 2520280"/>
                <a:gd name="connsiteY6-14" fmla="*/ 0 h 1872208"/>
                <a:gd name="connsiteX7-15" fmla="*/ 0 w 2520280"/>
                <a:gd name="connsiteY7-16" fmla="*/ 0 h 1872208"/>
                <a:gd name="connsiteX0-17" fmla="*/ 0 w 2520280"/>
                <a:gd name="connsiteY0-18" fmla="*/ 1872208 h 1872208"/>
                <a:gd name="connsiteX1-19" fmla="*/ 2520280 w 2520280"/>
                <a:gd name="connsiteY1-20" fmla="*/ 1584176 h 1872208"/>
                <a:gd name="connsiteX2-21" fmla="*/ 2520280 w 2520280"/>
                <a:gd name="connsiteY2-22" fmla="*/ 1872208 h 1872208"/>
                <a:gd name="connsiteX3-23" fmla="*/ 0 w 2520280"/>
                <a:gd name="connsiteY3-24" fmla="*/ 1872208 h 1872208"/>
                <a:gd name="connsiteX4-25" fmla="*/ 0 w 2520280"/>
                <a:gd name="connsiteY4-26" fmla="*/ 0 h 1872208"/>
                <a:gd name="connsiteX5-27" fmla="*/ 2520280 w 2520280"/>
                <a:gd name="connsiteY5-28" fmla="*/ 0 h 1872208"/>
                <a:gd name="connsiteX6-29" fmla="*/ 0 w 2520280"/>
                <a:gd name="connsiteY6-30" fmla="*/ 0 h 1872208"/>
                <a:gd name="connsiteX0-31" fmla="*/ 0 w 2520280"/>
                <a:gd name="connsiteY0-32" fmla="*/ 1872208 h 1872208"/>
                <a:gd name="connsiteX1-33" fmla="*/ 2520280 w 2520280"/>
                <a:gd name="connsiteY1-34" fmla="*/ 1872208 h 1872208"/>
                <a:gd name="connsiteX2-35" fmla="*/ 0 w 2520280"/>
                <a:gd name="connsiteY2-36" fmla="*/ 1872208 h 1872208"/>
                <a:gd name="connsiteX3-37" fmla="*/ 0 w 2520280"/>
                <a:gd name="connsiteY3-38" fmla="*/ 0 h 1872208"/>
                <a:gd name="connsiteX4-39" fmla="*/ 2520280 w 2520280"/>
                <a:gd name="connsiteY4-40" fmla="*/ 0 h 1872208"/>
                <a:gd name="connsiteX5-41" fmla="*/ 0 w 2520280"/>
                <a:gd name="connsiteY5-42" fmla="*/ 0 h 1872208"/>
                <a:gd name="connsiteX0-43" fmla="*/ 0 w 2520280"/>
                <a:gd name="connsiteY0-44" fmla="*/ 1872208 h 1872208"/>
                <a:gd name="connsiteX1-45" fmla="*/ 2520280 w 2520280"/>
                <a:gd name="connsiteY1-46" fmla="*/ 1872208 h 1872208"/>
                <a:gd name="connsiteX2-47" fmla="*/ 0 w 2520280"/>
                <a:gd name="connsiteY2-48" fmla="*/ 1872208 h 1872208"/>
                <a:gd name="connsiteX3-49" fmla="*/ 0 w 2520280"/>
                <a:gd name="connsiteY3-50" fmla="*/ 0 h 1872208"/>
                <a:gd name="connsiteX4-51" fmla="*/ 34255 w 2520280"/>
                <a:gd name="connsiteY4-52" fmla="*/ 0 h 1872208"/>
                <a:gd name="connsiteX5-53" fmla="*/ 0 w 2520280"/>
                <a:gd name="connsiteY5-54" fmla="*/ 0 h 1872208"/>
                <a:gd name="connsiteX0-55" fmla="*/ 0 w 2520280"/>
                <a:gd name="connsiteY0-56" fmla="*/ 1872208 h 1872208"/>
                <a:gd name="connsiteX1-57" fmla="*/ 2520280 w 2520280"/>
                <a:gd name="connsiteY1-58" fmla="*/ 1872208 h 1872208"/>
                <a:gd name="connsiteX2-59" fmla="*/ 0 w 2520280"/>
                <a:gd name="connsiteY2-60" fmla="*/ 1872208 h 1872208"/>
                <a:gd name="connsiteX3-61" fmla="*/ 0 w 2520280"/>
                <a:gd name="connsiteY3-62" fmla="*/ 0 h 1872208"/>
                <a:gd name="connsiteX4-63" fmla="*/ 917 w 2520280"/>
                <a:gd name="connsiteY4-64" fmla="*/ 6036 h 1872208"/>
                <a:gd name="connsiteX5-65" fmla="*/ 0 w 2520280"/>
                <a:gd name="connsiteY5-66" fmla="*/ 0 h 1872208"/>
                <a:gd name="connsiteX0-67" fmla="*/ 0 w 2520280"/>
                <a:gd name="connsiteY0-68" fmla="*/ 1890314 h 1890314"/>
                <a:gd name="connsiteX1-69" fmla="*/ 2520280 w 2520280"/>
                <a:gd name="connsiteY1-70" fmla="*/ 1890314 h 1890314"/>
                <a:gd name="connsiteX2-71" fmla="*/ 0 w 2520280"/>
                <a:gd name="connsiteY2-72" fmla="*/ 1890314 h 1890314"/>
                <a:gd name="connsiteX3-73" fmla="*/ 0 w 2520280"/>
                <a:gd name="connsiteY3-74" fmla="*/ 18106 h 1890314"/>
                <a:gd name="connsiteX4-75" fmla="*/ 53304 w 2520280"/>
                <a:gd name="connsiteY4-76" fmla="*/ 0 h 1890314"/>
                <a:gd name="connsiteX5-77" fmla="*/ 0 w 2520280"/>
                <a:gd name="connsiteY5-78" fmla="*/ 18106 h 1890314"/>
                <a:gd name="connsiteX0-79" fmla="*/ 0 w 2520280"/>
                <a:gd name="connsiteY0-80" fmla="*/ 1872208 h 1872208"/>
                <a:gd name="connsiteX1-81" fmla="*/ 2520280 w 2520280"/>
                <a:gd name="connsiteY1-82" fmla="*/ 1872208 h 1872208"/>
                <a:gd name="connsiteX2-83" fmla="*/ 0 w 2520280"/>
                <a:gd name="connsiteY2-84" fmla="*/ 1872208 h 1872208"/>
                <a:gd name="connsiteX3-85" fmla="*/ 0 w 2520280"/>
                <a:gd name="connsiteY3-86" fmla="*/ 0 h 1872208"/>
                <a:gd name="connsiteX4-87" fmla="*/ 916 w 2520280"/>
                <a:gd name="connsiteY4-88" fmla="*/ 0 h 1872208"/>
                <a:gd name="connsiteX5-89" fmla="*/ 0 w 2520280"/>
                <a:gd name="connsiteY5-90" fmla="*/ 0 h 187220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2520280" h="1872208">
                  <a:moveTo>
                    <a:pt x="0" y="1872208"/>
                  </a:moveTo>
                  <a:lnTo>
                    <a:pt x="2520280" y="1872208"/>
                  </a:lnTo>
                  <a:lnTo>
                    <a:pt x="0" y="1872208"/>
                  </a:lnTo>
                  <a:close/>
                  <a:moveTo>
                    <a:pt x="0" y="0"/>
                  </a:moveTo>
                  <a:lnTo>
                    <a:pt x="916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3175" cap="sq">
              <a:noFill/>
              <a:beve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spAutoFit/>
            </a:bodyPr>
            <a:lstStyle/>
            <a:p>
              <a:pPr marL="342900" lvl="0" indent="-342900">
                <a:buFont typeface="Wingdings" panose="05000000000000000000" pitchFamily="2" charset="2"/>
                <a:buChar char="u"/>
              </a:pPr>
              <a:r>
                <a:rPr lang="zh-CN" altLang="en-US" sz="2275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sym typeface="Arial" panose="020B0604020202020204" pitchFamily="34" charset="0"/>
                </a:rPr>
                <a:t>登录系统</a:t>
              </a:r>
              <a:endParaRPr lang="zh-CN" altLang="en-US" sz="2275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MH_Entry_2"/>
            <p:cNvSpPr/>
            <p:nvPr>
              <p:custDataLst>
                <p:tags r:id="rId5"/>
              </p:custDataLst>
            </p:nvPr>
          </p:nvSpPr>
          <p:spPr>
            <a:xfrm>
              <a:off x="6501899" y="4402812"/>
              <a:ext cx="6097940" cy="369689"/>
            </a:xfrm>
            <a:custGeom>
              <a:avLst/>
              <a:gdLst>
                <a:gd name="connsiteX0" fmla="*/ 0 w 2520280"/>
                <a:gd name="connsiteY0" fmla="*/ 1584176 h 1872208"/>
                <a:gd name="connsiteX1" fmla="*/ 2520280 w 2520280"/>
                <a:gd name="connsiteY1" fmla="*/ 1584176 h 1872208"/>
                <a:gd name="connsiteX2" fmla="*/ 2520280 w 2520280"/>
                <a:gd name="connsiteY2" fmla="*/ 1872208 h 1872208"/>
                <a:gd name="connsiteX3" fmla="*/ 0 w 2520280"/>
                <a:gd name="connsiteY3" fmla="*/ 1872208 h 1872208"/>
                <a:gd name="connsiteX4" fmla="*/ 0 w 2520280"/>
                <a:gd name="connsiteY4" fmla="*/ 1584176 h 1872208"/>
                <a:gd name="connsiteX5" fmla="*/ 0 w 2520280"/>
                <a:gd name="connsiteY5" fmla="*/ 0 h 1872208"/>
                <a:gd name="connsiteX6" fmla="*/ 2520280 w 2520280"/>
                <a:gd name="connsiteY6" fmla="*/ 0 h 1872208"/>
                <a:gd name="connsiteX7" fmla="*/ 2520280 w 2520280"/>
                <a:gd name="connsiteY7" fmla="*/ 288032 h 1872208"/>
                <a:gd name="connsiteX8" fmla="*/ 0 w 2520280"/>
                <a:gd name="connsiteY8" fmla="*/ 0 h 1872208"/>
                <a:gd name="connsiteX0-1" fmla="*/ 0 w 2520280"/>
                <a:gd name="connsiteY0-2" fmla="*/ 1584176 h 1872208"/>
                <a:gd name="connsiteX1-3" fmla="*/ 2520280 w 2520280"/>
                <a:gd name="connsiteY1-4" fmla="*/ 1584176 h 1872208"/>
                <a:gd name="connsiteX2-5" fmla="*/ 2520280 w 2520280"/>
                <a:gd name="connsiteY2-6" fmla="*/ 1872208 h 1872208"/>
                <a:gd name="connsiteX3-7" fmla="*/ 0 w 2520280"/>
                <a:gd name="connsiteY3-8" fmla="*/ 1872208 h 1872208"/>
                <a:gd name="connsiteX4-9" fmla="*/ 0 w 2520280"/>
                <a:gd name="connsiteY4-10" fmla="*/ 1584176 h 1872208"/>
                <a:gd name="connsiteX5-11" fmla="*/ 0 w 2520280"/>
                <a:gd name="connsiteY5-12" fmla="*/ 0 h 1872208"/>
                <a:gd name="connsiteX6-13" fmla="*/ 2520280 w 2520280"/>
                <a:gd name="connsiteY6-14" fmla="*/ 0 h 1872208"/>
                <a:gd name="connsiteX7-15" fmla="*/ 0 w 2520280"/>
                <a:gd name="connsiteY7-16" fmla="*/ 0 h 1872208"/>
                <a:gd name="connsiteX0-17" fmla="*/ 0 w 2520280"/>
                <a:gd name="connsiteY0-18" fmla="*/ 1872208 h 1872208"/>
                <a:gd name="connsiteX1-19" fmla="*/ 2520280 w 2520280"/>
                <a:gd name="connsiteY1-20" fmla="*/ 1584176 h 1872208"/>
                <a:gd name="connsiteX2-21" fmla="*/ 2520280 w 2520280"/>
                <a:gd name="connsiteY2-22" fmla="*/ 1872208 h 1872208"/>
                <a:gd name="connsiteX3-23" fmla="*/ 0 w 2520280"/>
                <a:gd name="connsiteY3-24" fmla="*/ 1872208 h 1872208"/>
                <a:gd name="connsiteX4-25" fmla="*/ 0 w 2520280"/>
                <a:gd name="connsiteY4-26" fmla="*/ 0 h 1872208"/>
                <a:gd name="connsiteX5-27" fmla="*/ 2520280 w 2520280"/>
                <a:gd name="connsiteY5-28" fmla="*/ 0 h 1872208"/>
                <a:gd name="connsiteX6-29" fmla="*/ 0 w 2520280"/>
                <a:gd name="connsiteY6-30" fmla="*/ 0 h 1872208"/>
                <a:gd name="connsiteX0-31" fmla="*/ 0 w 2520280"/>
                <a:gd name="connsiteY0-32" fmla="*/ 1872208 h 1872208"/>
                <a:gd name="connsiteX1-33" fmla="*/ 2520280 w 2520280"/>
                <a:gd name="connsiteY1-34" fmla="*/ 1872208 h 1872208"/>
                <a:gd name="connsiteX2-35" fmla="*/ 0 w 2520280"/>
                <a:gd name="connsiteY2-36" fmla="*/ 1872208 h 1872208"/>
                <a:gd name="connsiteX3-37" fmla="*/ 0 w 2520280"/>
                <a:gd name="connsiteY3-38" fmla="*/ 0 h 1872208"/>
                <a:gd name="connsiteX4-39" fmla="*/ 2520280 w 2520280"/>
                <a:gd name="connsiteY4-40" fmla="*/ 0 h 1872208"/>
                <a:gd name="connsiteX5-41" fmla="*/ 0 w 2520280"/>
                <a:gd name="connsiteY5-42" fmla="*/ 0 h 1872208"/>
                <a:gd name="connsiteX0-43" fmla="*/ 0 w 2520280"/>
                <a:gd name="connsiteY0-44" fmla="*/ 1872208 h 1872208"/>
                <a:gd name="connsiteX1-45" fmla="*/ 2520280 w 2520280"/>
                <a:gd name="connsiteY1-46" fmla="*/ 1872208 h 1872208"/>
                <a:gd name="connsiteX2-47" fmla="*/ 0 w 2520280"/>
                <a:gd name="connsiteY2-48" fmla="*/ 1872208 h 1872208"/>
                <a:gd name="connsiteX3-49" fmla="*/ 0 w 2520280"/>
                <a:gd name="connsiteY3-50" fmla="*/ 0 h 1872208"/>
                <a:gd name="connsiteX4-51" fmla="*/ 34255 w 2520280"/>
                <a:gd name="connsiteY4-52" fmla="*/ 0 h 1872208"/>
                <a:gd name="connsiteX5-53" fmla="*/ 0 w 2520280"/>
                <a:gd name="connsiteY5-54" fmla="*/ 0 h 1872208"/>
                <a:gd name="connsiteX0-55" fmla="*/ 0 w 2520280"/>
                <a:gd name="connsiteY0-56" fmla="*/ 1872208 h 1872208"/>
                <a:gd name="connsiteX1-57" fmla="*/ 2520280 w 2520280"/>
                <a:gd name="connsiteY1-58" fmla="*/ 1872208 h 1872208"/>
                <a:gd name="connsiteX2-59" fmla="*/ 0 w 2520280"/>
                <a:gd name="connsiteY2-60" fmla="*/ 1872208 h 1872208"/>
                <a:gd name="connsiteX3-61" fmla="*/ 0 w 2520280"/>
                <a:gd name="connsiteY3-62" fmla="*/ 0 h 1872208"/>
                <a:gd name="connsiteX4-63" fmla="*/ 917 w 2520280"/>
                <a:gd name="connsiteY4-64" fmla="*/ 6036 h 1872208"/>
                <a:gd name="connsiteX5-65" fmla="*/ 0 w 2520280"/>
                <a:gd name="connsiteY5-66" fmla="*/ 0 h 1872208"/>
                <a:gd name="connsiteX0-67" fmla="*/ 0 w 2520280"/>
                <a:gd name="connsiteY0-68" fmla="*/ 1890314 h 1890314"/>
                <a:gd name="connsiteX1-69" fmla="*/ 2520280 w 2520280"/>
                <a:gd name="connsiteY1-70" fmla="*/ 1890314 h 1890314"/>
                <a:gd name="connsiteX2-71" fmla="*/ 0 w 2520280"/>
                <a:gd name="connsiteY2-72" fmla="*/ 1890314 h 1890314"/>
                <a:gd name="connsiteX3-73" fmla="*/ 0 w 2520280"/>
                <a:gd name="connsiteY3-74" fmla="*/ 18106 h 1890314"/>
                <a:gd name="connsiteX4-75" fmla="*/ 53304 w 2520280"/>
                <a:gd name="connsiteY4-76" fmla="*/ 0 h 1890314"/>
                <a:gd name="connsiteX5-77" fmla="*/ 0 w 2520280"/>
                <a:gd name="connsiteY5-78" fmla="*/ 18106 h 1890314"/>
                <a:gd name="connsiteX0-79" fmla="*/ 0 w 2520280"/>
                <a:gd name="connsiteY0-80" fmla="*/ 1872208 h 1872208"/>
                <a:gd name="connsiteX1-81" fmla="*/ 2520280 w 2520280"/>
                <a:gd name="connsiteY1-82" fmla="*/ 1872208 h 1872208"/>
                <a:gd name="connsiteX2-83" fmla="*/ 0 w 2520280"/>
                <a:gd name="connsiteY2-84" fmla="*/ 1872208 h 1872208"/>
                <a:gd name="connsiteX3-85" fmla="*/ 0 w 2520280"/>
                <a:gd name="connsiteY3-86" fmla="*/ 0 h 1872208"/>
                <a:gd name="connsiteX4-87" fmla="*/ 916 w 2520280"/>
                <a:gd name="connsiteY4-88" fmla="*/ 0 h 1872208"/>
                <a:gd name="connsiteX5-89" fmla="*/ 0 w 2520280"/>
                <a:gd name="connsiteY5-90" fmla="*/ 0 h 187220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2520280" h="1872208">
                  <a:moveTo>
                    <a:pt x="0" y="1872208"/>
                  </a:moveTo>
                  <a:lnTo>
                    <a:pt x="2520280" y="1872208"/>
                  </a:lnTo>
                  <a:lnTo>
                    <a:pt x="0" y="1872208"/>
                  </a:lnTo>
                  <a:close/>
                  <a:moveTo>
                    <a:pt x="0" y="0"/>
                  </a:moveTo>
                  <a:lnTo>
                    <a:pt x="916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3175" cap="sq">
              <a:noFill/>
              <a:beve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spAutoFit/>
            </a:bodyPr>
            <a:lstStyle/>
            <a:p>
              <a:pPr marL="342900" lvl="0" indent="-342900">
                <a:buFont typeface="Wingdings" panose="05000000000000000000" pitchFamily="2" charset="2"/>
                <a:buChar char="u"/>
              </a:pPr>
              <a:r>
                <a:rPr lang="zh-CN" altLang="en-US" sz="2275" dirty="0" smtClean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sym typeface="Arial" panose="020B0604020202020204" pitchFamily="34" charset="0"/>
                </a:rPr>
                <a:t>旅客快捷接收</a:t>
              </a:r>
              <a:endParaRPr lang="zh-CN" altLang="en-US" sz="2275" dirty="0" smtClean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MH_Entry_3"/>
            <p:cNvSpPr/>
            <p:nvPr>
              <p:custDataLst>
                <p:tags r:id="rId6"/>
              </p:custDataLst>
            </p:nvPr>
          </p:nvSpPr>
          <p:spPr>
            <a:xfrm>
              <a:off x="6501899" y="5272329"/>
              <a:ext cx="5832132" cy="369689"/>
            </a:xfrm>
            <a:custGeom>
              <a:avLst/>
              <a:gdLst>
                <a:gd name="connsiteX0" fmla="*/ 0 w 2520280"/>
                <a:gd name="connsiteY0" fmla="*/ 1584176 h 1872208"/>
                <a:gd name="connsiteX1" fmla="*/ 2520280 w 2520280"/>
                <a:gd name="connsiteY1" fmla="*/ 1584176 h 1872208"/>
                <a:gd name="connsiteX2" fmla="*/ 2520280 w 2520280"/>
                <a:gd name="connsiteY2" fmla="*/ 1872208 h 1872208"/>
                <a:gd name="connsiteX3" fmla="*/ 0 w 2520280"/>
                <a:gd name="connsiteY3" fmla="*/ 1872208 h 1872208"/>
                <a:gd name="connsiteX4" fmla="*/ 0 w 2520280"/>
                <a:gd name="connsiteY4" fmla="*/ 1584176 h 1872208"/>
                <a:gd name="connsiteX5" fmla="*/ 0 w 2520280"/>
                <a:gd name="connsiteY5" fmla="*/ 0 h 1872208"/>
                <a:gd name="connsiteX6" fmla="*/ 2520280 w 2520280"/>
                <a:gd name="connsiteY6" fmla="*/ 0 h 1872208"/>
                <a:gd name="connsiteX7" fmla="*/ 2520280 w 2520280"/>
                <a:gd name="connsiteY7" fmla="*/ 288032 h 1872208"/>
                <a:gd name="connsiteX8" fmla="*/ 0 w 2520280"/>
                <a:gd name="connsiteY8" fmla="*/ 0 h 1872208"/>
                <a:gd name="connsiteX0-1" fmla="*/ 0 w 2520280"/>
                <a:gd name="connsiteY0-2" fmla="*/ 1584176 h 1872208"/>
                <a:gd name="connsiteX1-3" fmla="*/ 2520280 w 2520280"/>
                <a:gd name="connsiteY1-4" fmla="*/ 1584176 h 1872208"/>
                <a:gd name="connsiteX2-5" fmla="*/ 2520280 w 2520280"/>
                <a:gd name="connsiteY2-6" fmla="*/ 1872208 h 1872208"/>
                <a:gd name="connsiteX3-7" fmla="*/ 0 w 2520280"/>
                <a:gd name="connsiteY3-8" fmla="*/ 1872208 h 1872208"/>
                <a:gd name="connsiteX4-9" fmla="*/ 0 w 2520280"/>
                <a:gd name="connsiteY4-10" fmla="*/ 1584176 h 1872208"/>
                <a:gd name="connsiteX5-11" fmla="*/ 0 w 2520280"/>
                <a:gd name="connsiteY5-12" fmla="*/ 0 h 1872208"/>
                <a:gd name="connsiteX6-13" fmla="*/ 2520280 w 2520280"/>
                <a:gd name="connsiteY6-14" fmla="*/ 0 h 1872208"/>
                <a:gd name="connsiteX7-15" fmla="*/ 0 w 2520280"/>
                <a:gd name="connsiteY7-16" fmla="*/ 0 h 1872208"/>
                <a:gd name="connsiteX0-17" fmla="*/ 0 w 2520280"/>
                <a:gd name="connsiteY0-18" fmla="*/ 1872208 h 1872208"/>
                <a:gd name="connsiteX1-19" fmla="*/ 2520280 w 2520280"/>
                <a:gd name="connsiteY1-20" fmla="*/ 1584176 h 1872208"/>
                <a:gd name="connsiteX2-21" fmla="*/ 2520280 w 2520280"/>
                <a:gd name="connsiteY2-22" fmla="*/ 1872208 h 1872208"/>
                <a:gd name="connsiteX3-23" fmla="*/ 0 w 2520280"/>
                <a:gd name="connsiteY3-24" fmla="*/ 1872208 h 1872208"/>
                <a:gd name="connsiteX4-25" fmla="*/ 0 w 2520280"/>
                <a:gd name="connsiteY4-26" fmla="*/ 0 h 1872208"/>
                <a:gd name="connsiteX5-27" fmla="*/ 2520280 w 2520280"/>
                <a:gd name="connsiteY5-28" fmla="*/ 0 h 1872208"/>
                <a:gd name="connsiteX6-29" fmla="*/ 0 w 2520280"/>
                <a:gd name="connsiteY6-30" fmla="*/ 0 h 1872208"/>
                <a:gd name="connsiteX0-31" fmla="*/ 0 w 2520280"/>
                <a:gd name="connsiteY0-32" fmla="*/ 1872208 h 1872208"/>
                <a:gd name="connsiteX1-33" fmla="*/ 2520280 w 2520280"/>
                <a:gd name="connsiteY1-34" fmla="*/ 1872208 h 1872208"/>
                <a:gd name="connsiteX2-35" fmla="*/ 0 w 2520280"/>
                <a:gd name="connsiteY2-36" fmla="*/ 1872208 h 1872208"/>
                <a:gd name="connsiteX3-37" fmla="*/ 0 w 2520280"/>
                <a:gd name="connsiteY3-38" fmla="*/ 0 h 1872208"/>
                <a:gd name="connsiteX4-39" fmla="*/ 2520280 w 2520280"/>
                <a:gd name="connsiteY4-40" fmla="*/ 0 h 1872208"/>
                <a:gd name="connsiteX5-41" fmla="*/ 0 w 2520280"/>
                <a:gd name="connsiteY5-42" fmla="*/ 0 h 1872208"/>
                <a:gd name="connsiteX0-43" fmla="*/ 0 w 2520280"/>
                <a:gd name="connsiteY0-44" fmla="*/ 1872208 h 1872208"/>
                <a:gd name="connsiteX1-45" fmla="*/ 2520280 w 2520280"/>
                <a:gd name="connsiteY1-46" fmla="*/ 1872208 h 1872208"/>
                <a:gd name="connsiteX2-47" fmla="*/ 0 w 2520280"/>
                <a:gd name="connsiteY2-48" fmla="*/ 1872208 h 1872208"/>
                <a:gd name="connsiteX3-49" fmla="*/ 0 w 2520280"/>
                <a:gd name="connsiteY3-50" fmla="*/ 0 h 1872208"/>
                <a:gd name="connsiteX4-51" fmla="*/ 34255 w 2520280"/>
                <a:gd name="connsiteY4-52" fmla="*/ 0 h 1872208"/>
                <a:gd name="connsiteX5-53" fmla="*/ 0 w 2520280"/>
                <a:gd name="connsiteY5-54" fmla="*/ 0 h 1872208"/>
                <a:gd name="connsiteX0-55" fmla="*/ 0 w 2520280"/>
                <a:gd name="connsiteY0-56" fmla="*/ 1872208 h 1872208"/>
                <a:gd name="connsiteX1-57" fmla="*/ 2520280 w 2520280"/>
                <a:gd name="connsiteY1-58" fmla="*/ 1872208 h 1872208"/>
                <a:gd name="connsiteX2-59" fmla="*/ 0 w 2520280"/>
                <a:gd name="connsiteY2-60" fmla="*/ 1872208 h 1872208"/>
                <a:gd name="connsiteX3-61" fmla="*/ 0 w 2520280"/>
                <a:gd name="connsiteY3-62" fmla="*/ 0 h 1872208"/>
                <a:gd name="connsiteX4-63" fmla="*/ 917 w 2520280"/>
                <a:gd name="connsiteY4-64" fmla="*/ 6036 h 1872208"/>
                <a:gd name="connsiteX5-65" fmla="*/ 0 w 2520280"/>
                <a:gd name="connsiteY5-66" fmla="*/ 0 h 1872208"/>
                <a:gd name="connsiteX0-67" fmla="*/ 0 w 2520280"/>
                <a:gd name="connsiteY0-68" fmla="*/ 1890314 h 1890314"/>
                <a:gd name="connsiteX1-69" fmla="*/ 2520280 w 2520280"/>
                <a:gd name="connsiteY1-70" fmla="*/ 1890314 h 1890314"/>
                <a:gd name="connsiteX2-71" fmla="*/ 0 w 2520280"/>
                <a:gd name="connsiteY2-72" fmla="*/ 1890314 h 1890314"/>
                <a:gd name="connsiteX3-73" fmla="*/ 0 w 2520280"/>
                <a:gd name="connsiteY3-74" fmla="*/ 18106 h 1890314"/>
                <a:gd name="connsiteX4-75" fmla="*/ 53304 w 2520280"/>
                <a:gd name="connsiteY4-76" fmla="*/ 0 h 1890314"/>
                <a:gd name="connsiteX5-77" fmla="*/ 0 w 2520280"/>
                <a:gd name="connsiteY5-78" fmla="*/ 18106 h 1890314"/>
                <a:gd name="connsiteX0-79" fmla="*/ 0 w 2520280"/>
                <a:gd name="connsiteY0-80" fmla="*/ 1872208 h 1872208"/>
                <a:gd name="connsiteX1-81" fmla="*/ 2520280 w 2520280"/>
                <a:gd name="connsiteY1-82" fmla="*/ 1872208 h 1872208"/>
                <a:gd name="connsiteX2-83" fmla="*/ 0 w 2520280"/>
                <a:gd name="connsiteY2-84" fmla="*/ 1872208 h 1872208"/>
                <a:gd name="connsiteX3-85" fmla="*/ 0 w 2520280"/>
                <a:gd name="connsiteY3-86" fmla="*/ 0 h 1872208"/>
                <a:gd name="connsiteX4-87" fmla="*/ 916 w 2520280"/>
                <a:gd name="connsiteY4-88" fmla="*/ 0 h 1872208"/>
                <a:gd name="connsiteX5-89" fmla="*/ 0 w 2520280"/>
                <a:gd name="connsiteY5-90" fmla="*/ 0 h 187220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2520280" h="1872208">
                  <a:moveTo>
                    <a:pt x="0" y="1872208"/>
                  </a:moveTo>
                  <a:lnTo>
                    <a:pt x="2520280" y="1872208"/>
                  </a:lnTo>
                  <a:lnTo>
                    <a:pt x="0" y="1872208"/>
                  </a:lnTo>
                  <a:close/>
                  <a:moveTo>
                    <a:pt x="0" y="0"/>
                  </a:moveTo>
                  <a:lnTo>
                    <a:pt x="916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3175" cap="sq">
              <a:noFill/>
              <a:beve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spAutoFit/>
            </a:bodyPr>
            <a:lstStyle/>
            <a:p>
              <a:pPr marL="342900" lvl="0" indent="-342900">
                <a:buFont typeface="Wingdings" panose="05000000000000000000" pitchFamily="2" charset="2"/>
                <a:buChar char="u"/>
              </a:pPr>
              <a:r>
                <a:rPr lang="zh-CN" altLang="en-US" sz="2275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sym typeface="Arial" panose="020B0604020202020204" pitchFamily="34" charset="0"/>
                </a:rPr>
                <a:t>旅客信息修改</a:t>
              </a:r>
              <a:endParaRPr lang="zh-CN" altLang="en-US" sz="2275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MH_Entry_4"/>
            <p:cNvSpPr/>
            <p:nvPr>
              <p:custDataLst>
                <p:tags r:id="rId7"/>
              </p:custDataLst>
            </p:nvPr>
          </p:nvSpPr>
          <p:spPr>
            <a:xfrm>
              <a:off x="6501898" y="6141845"/>
              <a:ext cx="5993867" cy="369689"/>
            </a:xfrm>
            <a:custGeom>
              <a:avLst/>
              <a:gdLst>
                <a:gd name="connsiteX0" fmla="*/ 0 w 2520280"/>
                <a:gd name="connsiteY0" fmla="*/ 1584176 h 1872208"/>
                <a:gd name="connsiteX1" fmla="*/ 2520280 w 2520280"/>
                <a:gd name="connsiteY1" fmla="*/ 1584176 h 1872208"/>
                <a:gd name="connsiteX2" fmla="*/ 2520280 w 2520280"/>
                <a:gd name="connsiteY2" fmla="*/ 1872208 h 1872208"/>
                <a:gd name="connsiteX3" fmla="*/ 0 w 2520280"/>
                <a:gd name="connsiteY3" fmla="*/ 1872208 h 1872208"/>
                <a:gd name="connsiteX4" fmla="*/ 0 w 2520280"/>
                <a:gd name="connsiteY4" fmla="*/ 1584176 h 1872208"/>
                <a:gd name="connsiteX5" fmla="*/ 0 w 2520280"/>
                <a:gd name="connsiteY5" fmla="*/ 0 h 1872208"/>
                <a:gd name="connsiteX6" fmla="*/ 2520280 w 2520280"/>
                <a:gd name="connsiteY6" fmla="*/ 0 h 1872208"/>
                <a:gd name="connsiteX7" fmla="*/ 2520280 w 2520280"/>
                <a:gd name="connsiteY7" fmla="*/ 288032 h 1872208"/>
                <a:gd name="connsiteX8" fmla="*/ 0 w 2520280"/>
                <a:gd name="connsiteY8" fmla="*/ 0 h 1872208"/>
                <a:gd name="connsiteX0-1" fmla="*/ 0 w 2520280"/>
                <a:gd name="connsiteY0-2" fmla="*/ 1584176 h 1872208"/>
                <a:gd name="connsiteX1-3" fmla="*/ 2520280 w 2520280"/>
                <a:gd name="connsiteY1-4" fmla="*/ 1584176 h 1872208"/>
                <a:gd name="connsiteX2-5" fmla="*/ 2520280 w 2520280"/>
                <a:gd name="connsiteY2-6" fmla="*/ 1872208 h 1872208"/>
                <a:gd name="connsiteX3-7" fmla="*/ 0 w 2520280"/>
                <a:gd name="connsiteY3-8" fmla="*/ 1872208 h 1872208"/>
                <a:gd name="connsiteX4-9" fmla="*/ 0 w 2520280"/>
                <a:gd name="connsiteY4-10" fmla="*/ 1584176 h 1872208"/>
                <a:gd name="connsiteX5-11" fmla="*/ 0 w 2520280"/>
                <a:gd name="connsiteY5-12" fmla="*/ 0 h 1872208"/>
                <a:gd name="connsiteX6-13" fmla="*/ 2520280 w 2520280"/>
                <a:gd name="connsiteY6-14" fmla="*/ 0 h 1872208"/>
                <a:gd name="connsiteX7-15" fmla="*/ 0 w 2520280"/>
                <a:gd name="connsiteY7-16" fmla="*/ 0 h 1872208"/>
                <a:gd name="connsiteX0-17" fmla="*/ 0 w 2520280"/>
                <a:gd name="connsiteY0-18" fmla="*/ 1872208 h 1872208"/>
                <a:gd name="connsiteX1-19" fmla="*/ 2520280 w 2520280"/>
                <a:gd name="connsiteY1-20" fmla="*/ 1584176 h 1872208"/>
                <a:gd name="connsiteX2-21" fmla="*/ 2520280 w 2520280"/>
                <a:gd name="connsiteY2-22" fmla="*/ 1872208 h 1872208"/>
                <a:gd name="connsiteX3-23" fmla="*/ 0 w 2520280"/>
                <a:gd name="connsiteY3-24" fmla="*/ 1872208 h 1872208"/>
                <a:gd name="connsiteX4-25" fmla="*/ 0 w 2520280"/>
                <a:gd name="connsiteY4-26" fmla="*/ 0 h 1872208"/>
                <a:gd name="connsiteX5-27" fmla="*/ 2520280 w 2520280"/>
                <a:gd name="connsiteY5-28" fmla="*/ 0 h 1872208"/>
                <a:gd name="connsiteX6-29" fmla="*/ 0 w 2520280"/>
                <a:gd name="connsiteY6-30" fmla="*/ 0 h 1872208"/>
                <a:gd name="connsiteX0-31" fmla="*/ 0 w 2520280"/>
                <a:gd name="connsiteY0-32" fmla="*/ 1872208 h 1872208"/>
                <a:gd name="connsiteX1-33" fmla="*/ 2520280 w 2520280"/>
                <a:gd name="connsiteY1-34" fmla="*/ 1872208 h 1872208"/>
                <a:gd name="connsiteX2-35" fmla="*/ 0 w 2520280"/>
                <a:gd name="connsiteY2-36" fmla="*/ 1872208 h 1872208"/>
                <a:gd name="connsiteX3-37" fmla="*/ 0 w 2520280"/>
                <a:gd name="connsiteY3-38" fmla="*/ 0 h 1872208"/>
                <a:gd name="connsiteX4-39" fmla="*/ 2520280 w 2520280"/>
                <a:gd name="connsiteY4-40" fmla="*/ 0 h 1872208"/>
                <a:gd name="connsiteX5-41" fmla="*/ 0 w 2520280"/>
                <a:gd name="connsiteY5-42" fmla="*/ 0 h 1872208"/>
                <a:gd name="connsiteX0-43" fmla="*/ 0 w 2520280"/>
                <a:gd name="connsiteY0-44" fmla="*/ 1872208 h 1872208"/>
                <a:gd name="connsiteX1-45" fmla="*/ 2520280 w 2520280"/>
                <a:gd name="connsiteY1-46" fmla="*/ 1872208 h 1872208"/>
                <a:gd name="connsiteX2-47" fmla="*/ 0 w 2520280"/>
                <a:gd name="connsiteY2-48" fmla="*/ 1872208 h 1872208"/>
                <a:gd name="connsiteX3-49" fmla="*/ 0 w 2520280"/>
                <a:gd name="connsiteY3-50" fmla="*/ 0 h 1872208"/>
                <a:gd name="connsiteX4-51" fmla="*/ 34255 w 2520280"/>
                <a:gd name="connsiteY4-52" fmla="*/ 0 h 1872208"/>
                <a:gd name="connsiteX5-53" fmla="*/ 0 w 2520280"/>
                <a:gd name="connsiteY5-54" fmla="*/ 0 h 1872208"/>
                <a:gd name="connsiteX0-55" fmla="*/ 0 w 2520280"/>
                <a:gd name="connsiteY0-56" fmla="*/ 1872208 h 1872208"/>
                <a:gd name="connsiteX1-57" fmla="*/ 2520280 w 2520280"/>
                <a:gd name="connsiteY1-58" fmla="*/ 1872208 h 1872208"/>
                <a:gd name="connsiteX2-59" fmla="*/ 0 w 2520280"/>
                <a:gd name="connsiteY2-60" fmla="*/ 1872208 h 1872208"/>
                <a:gd name="connsiteX3-61" fmla="*/ 0 w 2520280"/>
                <a:gd name="connsiteY3-62" fmla="*/ 0 h 1872208"/>
                <a:gd name="connsiteX4-63" fmla="*/ 917 w 2520280"/>
                <a:gd name="connsiteY4-64" fmla="*/ 6036 h 1872208"/>
                <a:gd name="connsiteX5-65" fmla="*/ 0 w 2520280"/>
                <a:gd name="connsiteY5-66" fmla="*/ 0 h 1872208"/>
                <a:gd name="connsiteX0-67" fmla="*/ 0 w 2520280"/>
                <a:gd name="connsiteY0-68" fmla="*/ 1890314 h 1890314"/>
                <a:gd name="connsiteX1-69" fmla="*/ 2520280 w 2520280"/>
                <a:gd name="connsiteY1-70" fmla="*/ 1890314 h 1890314"/>
                <a:gd name="connsiteX2-71" fmla="*/ 0 w 2520280"/>
                <a:gd name="connsiteY2-72" fmla="*/ 1890314 h 1890314"/>
                <a:gd name="connsiteX3-73" fmla="*/ 0 w 2520280"/>
                <a:gd name="connsiteY3-74" fmla="*/ 18106 h 1890314"/>
                <a:gd name="connsiteX4-75" fmla="*/ 53304 w 2520280"/>
                <a:gd name="connsiteY4-76" fmla="*/ 0 h 1890314"/>
                <a:gd name="connsiteX5-77" fmla="*/ 0 w 2520280"/>
                <a:gd name="connsiteY5-78" fmla="*/ 18106 h 1890314"/>
                <a:gd name="connsiteX0-79" fmla="*/ 0 w 2520280"/>
                <a:gd name="connsiteY0-80" fmla="*/ 1872208 h 1872208"/>
                <a:gd name="connsiteX1-81" fmla="*/ 2520280 w 2520280"/>
                <a:gd name="connsiteY1-82" fmla="*/ 1872208 h 1872208"/>
                <a:gd name="connsiteX2-83" fmla="*/ 0 w 2520280"/>
                <a:gd name="connsiteY2-84" fmla="*/ 1872208 h 1872208"/>
                <a:gd name="connsiteX3-85" fmla="*/ 0 w 2520280"/>
                <a:gd name="connsiteY3-86" fmla="*/ 0 h 1872208"/>
                <a:gd name="connsiteX4-87" fmla="*/ 916 w 2520280"/>
                <a:gd name="connsiteY4-88" fmla="*/ 0 h 1872208"/>
                <a:gd name="connsiteX5-89" fmla="*/ 0 w 2520280"/>
                <a:gd name="connsiteY5-90" fmla="*/ 0 h 187220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2520280" h="1872208">
                  <a:moveTo>
                    <a:pt x="0" y="1872208"/>
                  </a:moveTo>
                  <a:lnTo>
                    <a:pt x="2520280" y="1872208"/>
                  </a:lnTo>
                  <a:lnTo>
                    <a:pt x="0" y="1872208"/>
                  </a:lnTo>
                  <a:close/>
                  <a:moveTo>
                    <a:pt x="0" y="0"/>
                  </a:moveTo>
                  <a:lnTo>
                    <a:pt x="916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3175" cap="sq">
              <a:noFill/>
              <a:beve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spAutoFit/>
            </a:bodyPr>
            <a:lstStyle/>
            <a:p>
              <a:pPr marL="342900" lvl="0" indent="-342900">
                <a:buFont typeface="Wingdings" panose="05000000000000000000" pitchFamily="2" charset="2"/>
                <a:buChar char="u"/>
              </a:pPr>
              <a:r>
                <a:rPr lang="zh-CN" altLang="en-US" sz="2275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sym typeface="Arial" panose="020B0604020202020204" pitchFamily="34" charset="0"/>
                </a:rPr>
                <a:t>其他快捷指令</a:t>
              </a:r>
              <a:endParaRPr lang="zh-CN" altLang="en-US" sz="2275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" name="矩形 4"/>
          <p:cNvSpPr/>
          <p:nvPr/>
        </p:nvSpPr>
        <p:spPr>
          <a:xfrm>
            <a:off x="-59690" y="-8255"/>
            <a:ext cx="4386580" cy="6926580"/>
          </a:xfrm>
          <a:prstGeom prst="rect">
            <a:avLst/>
          </a:prstGeom>
          <a:solidFill>
            <a:srgbClr val="7030A0">
              <a:alpha val="2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1503680" y="1176655"/>
            <a:ext cx="3651250" cy="1991360"/>
          </a:xfrm>
          <a:prstGeom prst="rect">
            <a:avLst/>
          </a:prstGeom>
          <a:noFill/>
          <a:ln w="222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8000">
              <a:schemeClr val="bg1">
                <a:lumMod val="62000"/>
                <a:alpha val="84000"/>
                <a:lumOff val="38000"/>
              </a:schemeClr>
            </a:gs>
            <a:gs pos="100000">
              <a:schemeClr val="tx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2018116-205022 副本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35" y="-31750"/>
            <a:ext cx="12193270" cy="6922135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3820795" y="1140460"/>
            <a:ext cx="4704715" cy="4387215"/>
            <a:chOff x="2326" y="3165"/>
            <a:chExt cx="7409" cy="6909"/>
          </a:xfrm>
        </p:grpSpPr>
        <p:sp>
          <p:nvSpPr>
            <p:cNvPr id="7" name="折角形 6"/>
            <p:cNvSpPr/>
            <p:nvPr/>
          </p:nvSpPr>
          <p:spPr>
            <a:xfrm>
              <a:off x="2326" y="3165"/>
              <a:ext cx="7409" cy="6909"/>
            </a:xfrm>
            <a:prstGeom prst="foldedCorner">
              <a:avLst/>
            </a:prstGeom>
            <a:solidFill>
              <a:schemeClr val="accent5">
                <a:lumMod val="60000"/>
                <a:lumOff val="40000"/>
                <a:alpha val="4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2904" y="5408"/>
              <a:ext cx="6558" cy="2480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r>
                <a:rPr lang="en-US" altLang="zh-CN" sz="5120" dirty="0" smtClean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+mn-lt"/>
                </a:rPr>
                <a:t>01</a:t>
              </a:r>
              <a:endParaRPr lang="en-US" altLang="zh-CN" sz="5120" dirty="0" smtClean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+mn-lt"/>
              </a:endParaRPr>
            </a:p>
            <a:p>
              <a:r>
                <a:rPr lang="zh-CN" altLang="en-US" sz="5120" dirty="0" smtClean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+mn-lt"/>
                </a:rPr>
                <a:t>登录系统</a:t>
              </a:r>
              <a:r>
                <a:rPr lang="zh-CN" altLang="en-US" sz="5120" dirty="0" smtClean="0">
                  <a:solidFill>
                    <a:srgbClr val="466263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+mn-lt"/>
                </a:rPr>
                <a:t> </a:t>
              </a:r>
              <a:endParaRPr lang="zh-CN" altLang="en-US" sz="5120" dirty="0">
                <a:solidFill>
                  <a:srgbClr val="466263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+mn-lt"/>
              </a:endParaRPr>
            </a:p>
          </p:txBody>
        </p:sp>
        <p:sp>
          <p:nvSpPr>
            <p:cNvPr id="2" name="十角星 1"/>
            <p:cNvSpPr/>
            <p:nvPr/>
          </p:nvSpPr>
          <p:spPr>
            <a:xfrm>
              <a:off x="5294" y="3598"/>
              <a:ext cx="1473" cy="1473"/>
            </a:xfrm>
            <a:prstGeom prst="star10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组合 32"/>
          <p:cNvGrpSpPr/>
          <p:nvPr/>
        </p:nvGrpSpPr>
        <p:grpSpPr>
          <a:xfrm>
            <a:off x="1521625" y="1209219"/>
            <a:ext cx="10845206" cy="5863348"/>
            <a:chOff x="1604839" y="1275150"/>
            <a:chExt cx="11438303" cy="6184000"/>
          </a:xfrm>
        </p:grpSpPr>
        <p:grpSp>
          <p:nvGrpSpPr>
            <p:cNvPr id="3" name="222081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  <p:cNvGrpSpPr>
              <a:grpSpLocks noChangeAspect="1"/>
            </p:cNvGrpSpPr>
            <p:nvPr>
              <p:custDataLst>
                <p:tags r:id="rId1"/>
              </p:custDataLst>
            </p:nvPr>
          </p:nvGrpSpPr>
          <p:grpSpPr>
            <a:xfrm>
              <a:off x="1604839" y="3184326"/>
              <a:ext cx="11438303" cy="4274824"/>
              <a:chOff x="673099" y="2052304"/>
              <a:chExt cx="10845800" cy="4053389"/>
            </a:xfrm>
          </p:grpSpPr>
          <p:cxnSp>
            <p:nvCxnSpPr>
              <p:cNvPr id="4" name="直接连接符 3"/>
              <p:cNvCxnSpPr/>
              <p:nvPr/>
            </p:nvCxnSpPr>
            <p:spPr>
              <a:xfrm>
                <a:off x="5183234" y="4781006"/>
                <a:ext cx="0" cy="1324687"/>
              </a:xfrm>
              <a:prstGeom prst="line">
                <a:avLst/>
              </a:prstGeom>
              <a:ln w="3175" cap="rnd">
                <a:solidFill>
                  <a:schemeClr val="bg1">
                    <a:lumMod val="7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" name="直接连接符 4"/>
              <p:cNvCxnSpPr/>
              <p:nvPr/>
            </p:nvCxnSpPr>
            <p:spPr>
              <a:xfrm>
                <a:off x="7185446" y="4781006"/>
                <a:ext cx="0" cy="1324687"/>
              </a:xfrm>
              <a:prstGeom prst="line">
                <a:avLst/>
              </a:prstGeom>
              <a:ln w="3175" cap="rnd">
                <a:solidFill>
                  <a:schemeClr val="bg1">
                    <a:lumMod val="7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" name="直接连接符 5"/>
              <p:cNvCxnSpPr/>
              <p:nvPr/>
            </p:nvCxnSpPr>
            <p:spPr>
              <a:xfrm>
                <a:off x="9226770" y="4781006"/>
                <a:ext cx="0" cy="1324687"/>
              </a:xfrm>
              <a:prstGeom prst="line">
                <a:avLst/>
              </a:prstGeom>
              <a:ln w="3175" cap="rnd">
                <a:solidFill>
                  <a:schemeClr val="bg1">
                    <a:lumMod val="7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" name="îšlïdé"/>
              <p:cNvSpPr/>
              <p:nvPr/>
            </p:nvSpPr>
            <p:spPr>
              <a:xfrm>
                <a:off x="673099" y="2969962"/>
                <a:ext cx="2178894" cy="1000432"/>
              </a:xfrm>
              <a:prstGeom prst="parallelogram">
                <a:avLst>
                  <a:gd name="adj" fmla="val 0"/>
                </a:avLst>
              </a:prstGeom>
              <a:solidFill>
                <a:srgbClr val="4662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86698" tIns="43349" rIns="86698" bIns="43349" rtlCol="0" anchor="ctr">
                <a:normAutofit/>
              </a:bodyPr>
              <a:lstStyle/>
              <a:p>
                <a:pPr algn="ctr"/>
                <a:r>
                  <a:rPr lang="en-US" altLang="zh-CN" sz="4170" b="1" i="1" dirty="0">
                    <a:solidFill>
                      <a:schemeClr val="bg1"/>
                    </a:solidFill>
                    <a:latin typeface="思源黑体 CN Bold" panose="020B0800000000000000" pitchFamily="34" charset="-122"/>
                    <a:ea typeface="思源黑体 CN Bold" panose="020B0800000000000000" pitchFamily="34" charset="-122"/>
                  </a:rPr>
                  <a:t>201X</a:t>
                </a:r>
                <a:endParaRPr lang="zh-CN" altLang="en-US" sz="4170" b="1" i="1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endParaRPr>
              </a:p>
            </p:txBody>
          </p:sp>
          <p:cxnSp>
            <p:nvCxnSpPr>
              <p:cNvPr id="8" name="直接连接符 7"/>
              <p:cNvCxnSpPr>
                <a:stCxn id="7" idx="2"/>
              </p:cNvCxnSpPr>
              <p:nvPr/>
            </p:nvCxnSpPr>
            <p:spPr>
              <a:xfrm>
                <a:off x="2851993" y="3470178"/>
                <a:ext cx="8666906" cy="0"/>
              </a:xfrm>
              <a:prstGeom prst="line">
                <a:avLst/>
              </a:prstGeom>
              <a:ln w="3175" cap="rnd">
                <a:solidFill>
                  <a:schemeClr val="bg1">
                    <a:lumMod val="7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9" name="ïšḻiḑe"/>
              <p:cNvGrpSpPr/>
              <p:nvPr/>
            </p:nvGrpSpPr>
            <p:grpSpPr>
              <a:xfrm>
                <a:off x="3499907" y="3417790"/>
                <a:ext cx="6660350" cy="503040"/>
                <a:chOff x="3499907" y="3543147"/>
                <a:chExt cx="6660350" cy="503040"/>
              </a:xfrm>
            </p:grpSpPr>
            <p:sp>
              <p:nvSpPr>
                <p:cNvPr id="23" name="íSlíḋé"/>
                <p:cNvSpPr/>
                <p:nvPr/>
              </p:nvSpPr>
              <p:spPr>
                <a:xfrm>
                  <a:off x="3499907" y="3543147"/>
                  <a:ext cx="104775" cy="104775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86698" tIns="43349" rIns="86698" bIns="43349" rtlCol="0" anchor="ctr">
                  <a:normAutofit fontScale="25000" lnSpcReduction="20000"/>
                </a:bodyPr>
                <a:lstStyle/>
                <a:p>
                  <a:pPr algn="ctr"/>
                  <a:endParaRPr lang="zh-CN" altLang="en-US" sz="1705">
                    <a:solidFill>
                      <a:srgbClr val="466263"/>
                    </a:solidFill>
                    <a:latin typeface="思源黑体 CN Bold" panose="020B0800000000000000" pitchFamily="34" charset="-122"/>
                    <a:ea typeface="思源黑体 CN Bold" panose="020B0800000000000000" pitchFamily="34" charset="-122"/>
                  </a:endParaRPr>
                </a:p>
              </p:txBody>
            </p:sp>
            <p:sp>
              <p:nvSpPr>
                <p:cNvPr id="24" name="iśḷiḍè"/>
                <p:cNvSpPr/>
                <p:nvPr/>
              </p:nvSpPr>
              <p:spPr>
                <a:xfrm>
                  <a:off x="3499907" y="3742577"/>
                  <a:ext cx="633149" cy="303610"/>
                </a:xfrm>
                <a:prstGeom prst="roundRect">
                  <a:avLst/>
                </a:prstGeom>
                <a:noFill/>
                <a:ln w="127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86698" tIns="43349" rIns="86698" bIns="43349" rtlCol="0" anchor="ctr">
                  <a:normAutofit fontScale="85000" lnSpcReduction="10000"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en-US" altLang="zh-CN" sz="1325" dirty="0">
                      <a:solidFill>
                        <a:srgbClr val="466263"/>
                      </a:solidFill>
                      <a:latin typeface="思源黑体 CN Bold" panose="020B0800000000000000" pitchFamily="34" charset="-122"/>
                      <a:ea typeface="思源黑体 CN Bold" panose="020B0800000000000000" pitchFamily="34" charset="-122"/>
                    </a:rPr>
                    <a:t>06/01</a:t>
                  </a:r>
                  <a:endParaRPr lang="zh-CN" altLang="en-US" sz="1325" dirty="0">
                    <a:solidFill>
                      <a:srgbClr val="466263"/>
                    </a:solidFill>
                    <a:latin typeface="思源黑体 CN Bold" panose="020B0800000000000000" pitchFamily="34" charset="-122"/>
                    <a:ea typeface="思源黑体 CN Bold" panose="020B0800000000000000" pitchFamily="34" charset="-122"/>
                  </a:endParaRPr>
                </a:p>
              </p:txBody>
            </p:sp>
            <p:sp>
              <p:nvSpPr>
                <p:cNvPr id="25" name="i$ḷiḑe"/>
                <p:cNvSpPr/>
                <p:nvPr/>
              </p:nvSpPr>
              <p:spPr>
                <a:xfrm>
                  <a:off x="5508974" y="3543147"/>
                  <a:ext cx="104775" cy="104775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86698" tIns="43349" rIns="86698" bIns="43349" rtlCol="0" anchor="ctr">
                  <a:normAutofit fontScale="25000" lnSpcReduction="20000"/>
                </a:bodyPr>
                <a:lstStyle/>
                <a:p>
                  <a:pPr algn="ctr"/>
                  <a:endParaRPr lang="zh-CN" altLang="en-US" sz="1705">
                    <a:solidFill>
                      <a:srgbClr val="466263"/>
                    </a:solidFill>
                    <a:latin typeface="思源黑体 CN Bold" panose="020B0800000000000000" pitchFamily="34" charset="-122"/>
                    <a:ea typeface="思源黑体 CN Bold" panose="020B0800000000000000" pitchFamily="34" charset="-122"/>
                  </a:endParaRPr>
                </a:p>
              </p:txBody>
            </p:sp>
            <p:sp>
              <p:nvSpPr>
                <p:cNvPr id="26" name="íṩḷïḑê"/>
                <p:cNvSpPr/>
                <p:nvPr/>
              </p:nvSpPr>
              <p:spPr>
                <a:xfrm>
                  <a:off x="5508974" y="3742577"/>
                  <a:ext cx="633149" cy="303610"/>
                </a:xfrm>
                <a:prstGeom prst="roundRect">
                  <a:avLst/>
                </a:prstGeom>
                <a:noFill/>
                <a:ln w="127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86698" tIns="43349" rIns="86698" bIns="43349" rtlCol="0" anchor="ctr">
                  <a:normAutofit fontScale="85000" lnSpcReduction="10000"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en-US" altLang="zh-CN" sz="1325" dirty="0">
                      <a:solidFill>
                        <a:srgbClr val="466263"/>
                      </a:solidFill>
                      <a:latin typeface="思源黑体 CN Bold" panose="020B0800000000000000" pitchFamily="34" charset="-122"/>
                      <a:ea typeface="思源黑体 CN Bold" panose="020B0800000000000000" pitchFamily="34" charset="-122"/>
                    </a:rPr>
                    <a:t>07/22</a:t>
                  </a:r>
                  <a:endParaRPr lang="zh-CN" altLang="en-US" sz="1325" dirty="0">
                    <a:solidFill>
                      <a:srgbClr val="466263"/>
                    </a:solidFill>
                    <a:latin typeface="思源黑体 CN Bold" panose="020B0800000000000000" pitchFamily="34" charset="-122"/>
                    <a:ea typeface="思源黑体 CN Bold" panose="020B0800000000000000" pitchFamily="34" charset="-122"/>
                  </a:endParaRPr>
                </a:p>
              </p:txBody>
            </p:sp>
            <p:sp>
              <p:nvSpPr>
                <p:cNvPr id="27" name="işḷíḓè"/>
                <p:cNvSpPr/>
                <p:nvPr/>
              </p:nvSpPr>
              <p:spPr>
                <a:xfrm>
                  <a:off x="7518041" y="3543147"/>
                  <a:ext cx="104775" cy="104775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86698" tIns="43349" rIns="86698" bIns="43349" rtlCol="0" anchor="ctr">
                  <a:normAutofit fontScale="25000" lnSpcReduction="20000"/>
                </a:bodyPr>
                <a:lstStyle/>
                <a:p>
                  <a:pPr algn="ctr"/>
                  <a:endParaRPr lang="zh-CN" altLang="en-US" sz="1705">
                    <a:solidFill>
                      <a:srgbClr val="466263"/>
                    </a:solidFill>
                    <a:latin typeface="思源黑体 CN Bold" panose="020B0800000000000000" pitchFamily="34" charset="-122"/>
                    <a:ea typeface="思源黑体 CN Bold" panose="020B0800000000000000" pitchFamily="34" charset="-122"/>
                  </a:endParaRPr>
                </a:p>
              </p:txBody>
            </p:sp>
            <p:sp>
              <p:nvSpPr>
                <p:cNvPr id="28" name="îṣḻíḋê"/>
                <p:cNvSpPr/>
                <p:nvPr/>
              </p:nvSpPr>
              <p:spPr>
                <a:xfrm>
                  <a:off x="7518041" y="3742577"/>
                  <a:ext cx="633149" cy="303610"/>
                </a:xfrm>
                <a:prstGeom prst="roundRect">
                  <a:avLst/>
                </a:prstGeom>
                <a:noFill/>
                <a:ln w="127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86698" tIns="43349" rIns="86698" bIns="43349" rtlCol="0" anchor="ctr">
                  <a:normAutofit fontScale="85000" lnSpcReduction="10000"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en-US" altLang="zh-CN" sz="1325" dirty="0">
                      <a:solidFill>
                        <a:srgbClr val="466263"/>
                      </a:solidFill>
                      <a:latin typeface="思源黑体 CN Bold" panose="020B0800000000000000" pitchFamily="34" charset="-122"/>
                      <a:ea typeface="思源黑体 CN Bold" panose="020B0800000000000000" pitchFamily="34" charset="-122"/>
                    </a:rPr>
                    <a:t>08/20</a:t>
                  </a:r>
                  <a:endParaRPr lang="zh-CN" altLang="en-US" sz="1325" dirty="0">
                    <a:solidFill>
                      <a:srgbClr val="466263"/>
                    </a:solidFill>
                    <a:latin typeface="思源黑体 CN Bold" panose="020B0800000000000000" pitchFamily="34" charset="-122"/>
                    <a:ea typeface="思源黑体 CN Bold" panose="020B0800000000000000" pitchFamily="34" charset="-122"/>
                  </a:endParaRPr>
                </a:p>
              </p:txBody>
            </p:sp>
            <p:sp>
              <p:nvSpPr>
                <p:cNvPr id="29" name="íṡľîḍe"/>
                <p:cNvSpPr/>
                <p:nvPr/>
              </p:nvSpPr>
              <p:spPr>
                <a:xfrm>
                  <a:off x="9527108" y="3543147"/>
                  <a:ext cx="104775" cy="104775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86698" tIns="43349" rIns="86698" bIns="43349" rtlCol="0" anchor="ctr">
                  <a:normAutofit fontScale="25000" lnSpcReduction="20000"/>
                </a:bodyPr>
                <a:lstStyle/>
                <a:p>
                  <a:pPr algn="ctr"/>
                  <a:endParaRPr lang="zh-CN" altLang="en-US" sz="1705">
                    <a:solidFill>
                      <a:srgbClr val="466263"/>
                    </a:solidFill>
                    <a:latin typeface="思源黑体 CN Bold" panose="020B0800000000000000" pitchFamily="34" charset="-122"/>
                    <a:ea typeface="思源黑体 CN Bold" panose="020B0800000000000000" pitchFamily="34" charset="-122"/>
                  </a:endParaRPr>
                </a:p>
              </p:txBody>
            </p:sp>
            <p:sp>
              <p:nvSpPr>
                <p:cNvPr id="30" name="iṧľídê"/>
                <p:cNvSpPr/>
                <p:nvPr/>
              </p:nvSpPr>
              <p:spPr>
                <a:xfrm>
                  <a:off x="9527108" y="3742577"/>
                  <a:ext cx="633149" cy="303610"/>
                </a:xfrm>
                <a:prstGeom prst="roundRect">
                  <a:avLst/>
                </a:prstGeom>
                <a:noFill/>
                <a:ln w="127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86698" tIns="43349" rIns="86698" bIns="43349" rtlCol="0" anchor="ctr">
                  <a:normAutofit fontScale="85000" lnSpcReduction="10000"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en-US" altLang="zh-CN" sz="1325" dirty="0">
                      <a:solidFill>
                        <a:srgbClr val="466263"/>
                      </a:solidFill>
                      <a:latin typeface="思源黑体 CN Bold" panose="020B0800000000000000" pitchFamily="34" charset="-122"/>
                      <a:ea typeface="思源黑体 CN Bold" panose="020B0800000000000000" pitchFamily="34" charset="-122"/>
                    </a:rPr>
                    <a:t>09/11</a:t>
                  </a:r>
                  <a:endParaRPr lang="zh-CN" altLang="en-US" sz="1325" dirty="0">
                    <a:solidFill>
                      <a:srgbClr val="466263"/>
                    </a:solidFill>
                    <a:latin typeface="思源黑体 CN Bold" panose="020B0800000000000000" pitchFamily="34" charset="-122"/>
                    <a:ea typeface="思源黑体 CN Bold" panose="020B0800000000000000" pitchFamily="34" charset="-122"/>
                  </a:endParaRPr>
                </a:p>
              </p:txBody>
            </p:sp>
          </p:grpSp>
          <p:grpSp>
            <p:nvGrpSpPr>
              <p:cNvPr id="10" name="îṡḻîḓé"/>
              <p:cNvGrpSpPr/>
              <p:nvPr/>
            </p:nvGrpSpPr>
            <p:grpSpPr>
              <a:xfrm>
                <a:off x="3499907" y="4235155"/>
                <a:ext cx="1990998" cy="1287417"/>
                <a:chOff x="777601" y="4791576"/>
                <a:chExt cx="2270398" cy="1287417"/>
              </a:xfrm>
            </p:grpSpPr>
            <p:sp>
              <p:nvSpPr>
                <p:cNvPr id="21" name="ïṣliḑé"/>
                <p:cNvSpPr txBox="1"/>
                <p:nvPr/>
              </p:nvSpPr>
              <p:spPr bwMode="auto">
                <a:xfrm>
                  <a:off x="777601" y="4791576"/>
                  <a:ext cx="2270398" cy="41165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86698" tIns="43349" rIns="86698" bIns="43349" anchor="b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>
                    <a:lnSpc>
                      <a:spcPct val="120000"/>
                    </a:lnSpc>
                    <a:spcBef>
                      <a:spcPct val="0"/>
                    </a:spcBef>
                  </a:pPr>
                  <a:r>
                    <a:rPr lang="en-US" altLang="zh-CN" sz="1705" b="1" i="1" dirty="0">
                      <a:solidFill>
                        <a:srgbClr val="466263"/>
                      </a:solidFill>
                      <a:latin typeface="思源黑体 CN Bold" panose="020B0800000000000000" pitchFamily="34" charset="-122"/>
                      <a:ea typeface="思源黑体 CN Bold" panose="020B0800000000000000" pitchFamily="34" charset="-122"/>
                    </a:rPr>
                    <a:t>Text here</a:t>
                  </a:r>
                  <a:endParaRPr lang="en-US" altLang="zh-CN" sz="1705" b="1" i="1" dirty="0">
                    <a:solidFill>
                      <a:srgbClr val="466263"/>
                    </a:solidFill>
                    <a:latin typeface="思源黑体 CN Bold" panose="020B0800000000000000" pitchFamily="34" charset="-122"/>
                    <a:ea typeface="思源黑体 CN Bold" panose="020B0800000000000000" pitchFamily="34" charset="-122"/>
                  </a:endParaRPr>
                </a:p>
              </p:txBody>
            </p:sp>
            <p:sp>
              <p:nvSpPr>
                <p:cNvPr id="22" name="ïṥľíḋe"/>
                <p:cNvSpPr/>
                <p:nvPr/>
              </p:nvSpPr>
              <p:spPr bwMode="auto">
                <a:xfrm>
                  <a:off x="777601" y="5203231"/>
                  <a:ext cx="2270398" cy="87576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86698" tIns="43349" rIns="86698" bIns="43349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>
                    <a:lnSpc>
                      <a:spcPct val="150000"/>
                    </a:lnSpc>
                  </a:pPr>
                  <a:r>
                    <a:rPr lang="zh-CN" altLang="en-US" sz="1140" dirty="0" smtClean="0">
                      <a:solidFill>
                        <a:srgbClr val="466263"/>
                      </a:solidFill>
                      <a:latin typeface="思源黑体 CN Bold" panose="020B0800000000000000" pitchFamily="34" charset="-122"/>
                      <a:ea typeface="思源黑体 CN Bold" panose="020B0800000000000000" pitchFamily="34" charset="-122"/>
                    </a:rPr>
                    <a:t>请输入你想要的文本内容</a:t>
                  </a:r>
                  <a:endParaRPr lang="en-US" altLang="zh-CN" sz="1140" dirty="0">
                    <a:solidFill>
                      <a:srgbClr val="466263"/>
                    </a:solidFill>
                    <a:latin typeface="思源黑体 CN Bold" panose="020B0800000000000000" pitchFamily="34" charset="-122"/>
                    <a:ea typeface="思源黑体 CN Bold" panose="020B0800000000000000" pitchFamily="34" charset="-122"/>
                  </a:endParaRPr>
                </a:p>
                <a:p>
                  <a:pPr>
                    <a:lnSpc>
                      <a:spcPct val="150000"/>
                    </a:lnSpc>
                  </a:pPr>
                  <a:r>
                    <a:rPr lang="en-US" altLang="zh-CN" sz="1140" dirty="0">
                      <a:solidFill>
                        <a:srgbClr val="466263"/>
                      </a:solidFill>
                      <a:latin typeface="思源黑体 CN Bold" panose="020B0800000000000000" pitchFamily="34" charset="-122"/>
                      <a:ea typeface="思源黑体 CN Bold" panose="020B0800000000000000" pitchFamily="34" charset="-122"/>
                    </a:rPr>
                    <a:t>……</a:t>
                  </a:r>
                  <a:endParaRPr lang="en-US" altLang="zh-CN" sz="1140" dirty="0">
                    <a:solidFill>
                      <a:srgbClr val="466263"/>
                    </a:solidFill>
                    <a:latin typeface="思源黑体 CN Bold" panose="020B0800000000000000" pitchFamily="34" charset="-122"/>
                    <a:ea typeface="思源黑体 CN Bold" panose="020B0800000000000000" pitchFamily="34" charset="-122"/>
                  </a:endParaRPr>
                </a:p>
              </p:txBody>
            </p:sp>
          </p:grpSp>
          <p:grpSp>
            <p:nvGrpSpPr>
              <p:cNvPr id="11" name="iš1ídè"/>
              <p:cNvGrpSpPr/>
              <p:nvPr/>
            </p:nvGrpSpPr>
            <p:grpSpPr>
              <a:xfrm>
                <a:off x="5508975" y="4235155"/>
                <a:ext cx="1990998" cy="1287417"/>
                <a:chOff x="777601" y="4791576"/>
                <a:chExt cx="2270398" cy="1287417"/>
              </a:xfrm>
            </p:grpSpPr>
            <p:sp>
              <p:nvSpPr>
                <p:cNvPr id="19" name="îŝļíḓê"/>
                <p:cNvSpPr txBox="1"/>
                <p:nvPr/>
              </p:nvSpPr>
              <p:spPr bwMode="auto">
                <a:xfrm>
                  <a:off x="777601" y="4791576"/>
                  <a:ext cx="2270398" cy="41165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86698" tIns="43349" rIns="86698" bIns="43349" anchor="b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>
                    <a:lnSpc>
                      <a:spcPct val="120000"/>
                    </a:lnSpc>
                    <a:spcBef>
                      <a:spcPct val="0"/>
                    </a:spcBef>
                  </a:pPr>
                  <a:r>
                    <a:rPr lang="en-US" altLang="zh-CN" sz="1705" b="1" i="1" dirty="0">
                      <a:solidFill>
                        <a:srgbClr val="466263"/>
                      </a:solidFill>
                      <a:latin typeface="思源黑体 CN Bold" panose="020B0800000000000000" pitchFamily="34" charset="-122"/>
                      <a:ea typeface="思源黑体 CN Bold" panose="020B0800000000000000" pitchFamily="34" charset="-122"/>
                    </a:rPr>
                    <a:t>Text here</a:t>
                  </a:r>
                  <a:endParaRPr lang="en-US" altLang="zh-CN" sz="1705" b="1" i="1" dirty="0">
                    <a:solidFill>
                      <a:srgbClr val="466263"/>
                    </a:solidFill>
                    <a:latin typeface="思源黑体 CN Bold" panose="020B0800000000000000" pitchFamily="34" charset="-122"/>
                    <a:ea typeface="思源黑体 CN Bold" panose="020B0800000000000000" pitchFamily="34" charset="-122"/>
                  </a:endParaRPr>
                </a:p>
              </p:txBody>
            </p:sp>
            <p:sp>
              <p:nvSpPr>
                <p:cNvPr id="20" name="íṧḻïḓe"/>
                <p:cNvSpPr/>
                <p:nvPr/>
              </p:nvSpPr>
              <p:spPr bwMode="auto">
                <a:xfrm>
                  <a:off x="777601" y="5203231"/>
                  <a:ext cx="2270398" cy="87576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86698" tIns="43349" rIns="86698" bIns="43349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>
                    <a:lnSpc>
                      <a:spcPct val="150000"/>
                    </a:lnSpc>
                  </a:pPr>
                  <a:r>
                    <a:rPr lang="zh-CN" altLang="en-US" sz="1140" dirty="0" smtClean="0">
                      <a:solidFill>
                        <a:srgbClr val="466263"/>
                      </a:solidFill>
                      <a:latin typeface="思源黑体 CN Bold" panose="020B0800000000000000" pitchFamily="34" charset="-122"/>
                      <a:ea typeface="思源黑体 CN Bold" panose="020B0800000000000000" pitchFamily="34" charset="-122"/>
                    </a:rPr>
                    <a:t>请输入你想要的文本内容</a:t>
                  </a:r>
                  <a:endParaRPr lang="en-US" altLang="zh-CN" sz="1140" dirty="0">
                    <a:solidFill>
                      <a:srgbClr val="466263"/>
                    </a:solidFill>
                    <a:latin typeface="思源黑体 CN Bold" panose="020B0800000000000000" pitchFamily="34" charset="-122"/>
                    <a:ea typeface="思源黑体 CN Bold" panose="020B0800000000000000" pitchFamily="34" charset="-122"/>
                  </a:endParaRPr>
                </a:p>
                <a:p>
                  <a:pPr>
                    <a:lnSpc>
                      <a:spcPct val="150000"/>
                    </a:lnSpc>
                  </a:pPr>
                  <a:r>
                    <a:rPr lang="en-US" altLang="zh-CN" sz="1140" dirty="0">
                      <a:solidFill>
                        <a:srgbClr val="466263"/>
                      </a:solidFill>
                      <a:latin typeface="思源黑体 CN Bold" panose="020B0800000000000000" pitchFamily="34" charset="-122"/>
                      <a:ea typeface="思源黑体 CN Bold" panose="020B0800000000000000" pitchFamily="34" charset="-122"/>
                    </a:rPr>
                    <a:t>……</a:t>
                  </a:r>
                  <a:endParaRPr lang="en-US" altLang="zh-CN" sz="1140" dirty="0">
                    <a:solidFill>
                      <a:srgbClr val="466263"/>
                    </a:solidFill>
                    <a:latin typeface="思源黑体 CN Bold" panose="020B0800000000000000" pitchFamily="34" charset="-122"/>
                    <a:ea typeface="思源黑体 CN Bold" panose="020B0800000000000000" pitchFamily="34" charset="-122"/>
                  </a:endParaRPr>
                </a:p>
              </p:txBody>
            </p:sp>
          </p:grpSp>
          <p:grpSp>
            <p:nvGrpSpPr>
              <p:cNvPr id="12" name="îSľíḍé"/>
              <p:cNvGrpSpPr/>
              <p:nvPr/>
            </p:nvGrpSpPr>
            <p:grpSpPr>
              <a:xfrm>
                <a:off x="7518043" y="4235155"/>
                <a:ext cx="1990998" cy="1287417"/>
                <a:chOff x="777601" y="4791576"/>
                <a:chExt cx="2270398" cy="1287417"/>
              </a:xfrm>
            </p:grpSpPr>
            <p:sp>
              <p:nvSpPr>
                <p:cNvPr id="17" name="îṥ1îḑê"/>
                <p:cNvSpPr txBox="1"/>
                <p:nvPr/>
              </p:nvSpPr>
              <p:spPr bwMode="auto">
                <a:xfrm>
                  <a:off x="777601" y="4791576"/>
                  <a:ext cx="2270398" cy="41165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86698" tIns="43349" rIns="86698" bIns="43349" anchor="b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>
                    <a:lnSpc>
                      <a:spcPct val="120000"/>
                    </a:lnSpc>
                    <a:spcBef>
                      <a:spcPct val="0"/>
                    </a:spcBef>
                  </a:pPr>
                  <a:r>
                    <a:rPr lang="en-US" altLang="zh-CN" sz="1705" b="1" i="1" dirty="0">
                      <a:solidFill>
                        <a:srgbClr val="466263"/>
                      </a:solidFill>
                      <a:latin typeface="思源黑体 CN Bold" panose="020B0800000000000000" pitchFamily="34" charset="-122"/>
                      <a:ea typeface="思源黑体 CN Bold" panose="020B0800000000000000" pitchFamily="34" charset="-122"/>
                    </a:rPr>
                    <a:t>Text here</a:t>
                  </a:r>
                  <a:endParaRPr lang="en-US" altLang="zh-CN" sz="1705" b="1" i="1" dirty="0">
                    <a:solidFill>
                      <a:srgbClr val="466263"/>
                    </a:solidFill>
                    <a:latin typeface="思源黑体 CN Bold" panose="020B0800000000000000" pitchFamily="34" charset="-122"/>
                    <a:ea typeface="思源黑体 CN Bold" panose="020B0800000000000000" pitchFamily="34" charset="-122"/>
                  </a:endParaRPr>
                </a:p>
              </p:txBody>
            </p:sp>
            <p:sp>
              <p:nvSpPr>
                <p:cNvPr id="18" name="îŝḻïḑe"/>
                <p:cNvSpPr/>
                <p:nvPr/>
              </p:nvSpPr>
              <p:spPr bwMode="auto">
                <a:xfrm>
                  <a:off x="777601" y="5203231"/>
                  <a:ext cx="2270398" cy="87576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86698" tIns="43349" rIns="86698" bIns="43349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>
                    <a:lnSpc>
                      <a:spcPct val="150000"/>
                    </a:lnSpc>
                  </a:pPr>
                  <a:r>
                    <a:rPr lang="zh-CN" altLang="en-US" sz="1140" dirty="0" smtClean="0">
                      <a:solidFill>
                        <a:srgbClr val="466263"/>
                      </a:solidFill>
                      <a:latin typeface="思源黑体 CN Bold" panose="020B0800000000000000" pitchFamily="34" charset="-122"/>
                      <a:ea typeface="思源黑体 CN Bold" panose="020B0800000000000000" pitchFamily="34" charset="-122"/>
                    </a:rPr>
                    <a:t>请输入你想要的文本内容</a:t>
                  </a:r>
                  <a:endParaRPr lang="en-US" altLang="zh-CN" sz="1140" dirty="0">
                    <a:solidFill>
                      <a:srgbClr val="466263"/>
                    </a:solidFill>
                    <a:latin typeface="思源黑体 CN Bold" panose="020B0800000000000000" pitchFamily="34" charset="-122"/>
                    <a:ea typeface="思源黑体 CN Bold" panose="020B0800000000000000" pitchFamily="34" charset="-122"/>
                  </a:endParaRPr>
                </a:p>
                <a:p>
                  <a:pPr>
                    <a:lnSpc>
                      <a:spcPct val="150000"/>
                    </a:lnSpc>
                  </a:pPr>
                  <a:r>
                    <a:rPr lang="en-US" altLang="zh-CN" sz="1140" dirty="0">
                      <a:solidFill>
                        <a:srgbClr val="466263"/>
                      </a:solidFill>
                      <a:latin typeface="思源黑体 CN Bold" panose="020B0800000000000000" pitchFamily="34" charset="-122"/>
                      <a:ea typeface="思源黑体 CN Bold" panose="020B0800000000000000" pitchFamily="34" charset="-122"/>
                    </a:rPr>
                    <a:t>……</a:t>
                  </a:r>
                  <a:endParaRPr lang="en-US" altLang="zh-CN" sz="1140" dirty="0">
                    <a:solidFill>
                      <a:srgbClr val="466263"/>
                    </a:solidFill>
                    <a:latin typeface="思源黑体 CN Bold" panose="020B0800000000000000" pitchFamily="34" charset="-122"/>
                    <a:ea typeface="思源黑体 CN Bold" panose="020B0800000000000000" pitchFamily="34" charset="-122"/>
                  </a:endParaRPr>
                </a:p>
              </p:txBody>
            </p:sp>
          </p:grpSp>
          <p:grpSp>
            <p:nvGrpSpPr>
              <p:cNvPr id="13" name="iṥļíḓé"/>
              <p:cNvGrpSpPr/>
              <p:nvPr/>
            </p:nvGrpSpPr>
            <p:grpSpPr>
              <a:xfrm>
                <a:off x="9527108" y="4235155"/>
                <a:ext cx="1990998" cy="1287417"/>
                <a:chOff x="777601" y="4791576"/>
                <a:chExt cx="2270398" cy="1287417"/>
              </a:xfrm>
            </p:grpSpPr>
            <p:sp>
              <p:nvSpPr>
                <p:cNvPr id="15" name="iś1íḍé"/>
                <p:cNvSpPr txBox="1"/>
                <p:nvPr/>
              </p:nvSpPr>
              <p:spPr bwMode="auto">
                <a:xfrm>
                  <a:off x="777601" y="4791576"/>
                  <a:ext cx="2270398" cy="41165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86698" tIns="43349" rIns="86698" bIns="43349" anchor="b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>
                    <a:lnSpc>
                      <a:spcPct val="120000"/>
                    </a:lnSpc>
                    <a:spcBef>
                      <a:spcPct val="0"/>
                    </a:spcBef>
                  </a:pPr>
                  <a:r>
                    <a:rPr lang="en-US" altLang="zh-CN" sz="1705" b="1" i="1" dirty="0">
                      <a:solidFill>
                        <a:srgbClr val="466263"/>
                      </a:solidFill>
                      <a:latin typeface="思源黑体 CN Bold" panose="020B0800000000000000" pitchFamily="34" charset="-122"/>
                      <a:ea typeface="思源黑体 CN Bold" panose="020B0800000000000000" pitchFamily="34" charset="-122"/>
                    </a:rPr>
                    <a:t>Text here</a:t>
                  </a:r>
                  <a:endParaRPr lang="en-US" altLang="zh-CN" sz="1705" b="1" i="1" dirty="0">
                    <a:solidFill>
                      <a:srgbClr val="466263"/>
                    </a:solidFill>
                    <a:latin typeface="思源黑体 CN Bold" panose="020B0800000000000000" pitchFamily="34" charset="-122"/>
                    <a:ea typeface="思源黑体 CN Bold" panose="020B0800000000000000" pitchFamily="34" charset="-122"/>
                  </a:endParaRPr>
                </a:p>
              </p:txBody>
            </p:sp>
            <p:sp>
              <p:nvSpPr>
                <p:cNvPr id="16" name="íS1iďé"/>
                <p:cNvSpPr/>
                <p:nvPr/>
              </p:nvSpPr>
              <p:spPr bwMode="auto">
                <a:xfrm>
                  <a:off x="777601" y="5203231"/>
                  <a:ext cx="2270398" cy="87576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86698" tIns="43349" rIns="86698" bIns="43349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>
                    <a:lnSpc>
                      <a:spcPct val="150000"/>
                    </a:lnSpc>
                  </a:pPr>
                  <a:r>
                    <a:rPr lang="zh-CN" altLang="en-US" sz="1140" dirty="0" smtClean="0">
                      <a:solidFill>
                        <a:srgbClr val="466263"/>
                      </a:solidFill>
                      <a:latin typeface="思源黑体 CN Bold" panose="020B0800000000000000" pitchFamily="34" charset="-122"/>
                      <a:ea typeface="思源黑体 CN Bold" panose="020B0800000000000000" pitchFamily="34" charset="-122"/>
                    </a:rPr>
                    <a:t>请输入你想要的文本内容</a:t>
                  </a:r>
                  <a:endParaRPr lang="en-US" altLang="zh-CN" sz="1140" dirty="0">
                    <a:solidFill>
                      <a:srgbClr val="466263"/>
                    </a:solidFill>
                    <a:latin typeface="思源黑体 CN Bold" panose="020B0800000000000000" pitchFamily="34" charset="-122"/>
                    <a:ea typeface="思源黑体 CN Bold" panose="020B0800000000000000" pitchFamily="34" charset="-122"/>
                  </a:endParaRPr>
                </a:p>
                <a:p>
                  <a:pPr>
                    <a:lnSpc>
                      <a:spcPct val="150000"/>
                    </a:lnSpc>
                  </a:pPr>
                  <a:r>
                    <a:rPr lang="en-US" altLang="zh-CN" sz="1140" dirty="0">
                      <a:solidFill>
                        <a:srgbClr val="466263"/>
                      </a:solidFill>
                      <a:latin typeface="思源黑体 CN Bold" panose="020B0800000000000000" pitchFamily="34" charset="-122"/>
                      <a:ea typeface="思源黑体 CN Bold" panose="020B0800000000000000" pitchFamily="34" charset="-122"/>
                    </a:rPr>
                    <a:t>……</a:t>
                  </a:r>
                  <a:endParaRPr lang="en-US" altLang="zh-CN" sz="1140" dirty="0">
                    <a:solidFill>
                      <a:srgbClr val="466263"/>
                    </a:solidFill>
                    <a:latin typeface="思源黑体 CN Bold" panose="020B0800000000000000" pitchFamily="34" charset="-122"/>
                    <a:ea typeface="思源黑体 CN Bold" panose="020B0800000000000000" pitchFamily="34" charset="-122"/>
                  </a:endParaRPr>
                </a:p>
              </p:txBody>
            </p:sp>
          </p:grpSp>
          <p:sp>
            <p:nvSpPr>
              <p:cNvPr id="14" name="îš1îdè"/>
              <p:cNvSpPr txBox="1"/>
              <p:nvPr/>
            </p:nvSpPr>
            <p:spPr>
              <a:xfrm>
                <a:off x="673099" y="2052304"/>
                <a:ext cx="6512347" cy="5421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86698" tIns="43349" rIns="86698" bIns="43349" anchor="b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buSzPct val="25000"/>
                </a:pPr>
                <a:r>
                  <a:rPr lang="en-US" sz="1895" b="1" dirty="0">
                    <a:solidFill>
                      <a:srgbClr val="466263"/>
                    </a:solidFill>
                    <a:latin typeface="思源黑体 CN Bold" panose="020B0800000000000000" pitchFamily="34" charset="-122"/>
                    <a:ea typeface="思源黑体 CN Bold" panose="020B0800000000000000" pitchFamily="34" charset="-122"/>
                  </a:rPr>
                  <a:t>Unified fonts </a:t>
                </a:r>
                <a:r>
                  <a:rPr lang="en-US" sz="1895" b="1" dirty="0" err="1" smtClean="0">
                    <a:solidFill>
                      <a:srgbClr val="466263"/>
                    </a:solidFill>
                    <a:latin typeface="思源黑体 CN Bold" panose="020B0800000000000000" pitchFamily="34" charset="-122"/>
                    <a:ea typeface="思源黑体 CN Bold" panose="020B0800000000000000" pitchFamily="34" charset="-122"/>
                  </a:rPr>
                  <a:t>makereading</a:t>
                </a:r>
                <a:r>
                  <a:rPr lang="en-US" sz="1895" b="1" dirty="0" smtClean="0">
                    <a:solidFill>
                      <a:srgbClr val="466263"/>
                    </a:solidFill>
                    <a:latin typeface="思源黑体 CN Bold" panose="020B0800000000000000" pitchFamily="34" charset="-122"/>
                    <a:ea typeface="思源黑体 CN Bold" panose="020B0800000000000000" pitchFamily="34" charset="-122"/>
                  </a:rPr>
                  <a:t> </a:t>
                </a:r>
                <a:r>
                  <a:rPr lang="en-US" sz="1895" b="1" dirty="0">
                    <a:solidFill>
                      <a:srgbClr val="466263"/>
                    </a:solidFill>
                    <a:latin typeface="思源黑体 CN Bold" panose="020B0800000000000000" pitchFamily="34" charset="-122"/>
                    <a:ea typeface="思源黑体 CN Bold" panose="020B0800000000000000" pitchFamily="34" charset="-122"/>
                  </a:rPr>
                  <a:t>more fluent.</a:t>
                </a:r>
                <a:endParaRPr lang="en-US" sz="1895" b="1" dirty="0">
                  <a:solidFill>
                    <a:srgbClr val="466263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endParaRPr>
              </a:p>
            </p:txBody>
          </p:sp>
        </p:grpSp>
        <p:sp>
          <p:nvSpPr>
            <p:cNvPr id="32" name="íşļïḓé"/>
            <p:cNvSpPr txBox="1"/>
            <p:nvPr/>
          </p:nvSpPr>
          <p:spPr>
            <a:xfrm>
              <a:off x="3919136" y="1275150"/>
              <a:ext cx="8712968" cy="2288089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515" dirty="0">
                  <a:solidFill>
                    <a:srgbClr val="466263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Unified fonts make reading more fluent.</a:t>
              </a:r>
              <a:endParaRPr lang="en-US" altLang="zh-CN" sz="1515" dirty="0">
                <a:solidFill>
                  <a:srgbClr val="466263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1705" b="1" dirty="0">
                  <a:solidFill>
                    <a:srgbClr val="466263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Theme color makes PPT more convenient to change.</a:t>
              </a:r>
              <a:endParaRPr lang="en-US" altLang="zh-CN" sz="1705" b="1" dirty="0">
                <a:solidFill>
                  <a:srgbClr val="466263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1515" dirty="0">
                  <a:solidFill>
                    <a:srgbClr val="466263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Adjust the spacing to adapt to Chinese typesetting, use the reference line </a:t>
              </a:r>
              <a:r>
                <a:rPr lang="en-US" altLang="zh-CN" sz="1515" dirty="0" smtClean="0">
                  <a:solidFill>
                    <a:srgbClr val="466263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in PPT</a:t>
              </a:r>
              <a:r>
                <a:rPr lang="en-US" altLang="zh-CN" sz="1515" dirty="0">
                  <a:solidFill>
                    <a:srgbClr val="466263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.</a:t>
              </a:r>
              <a:endParaRPr lang="en-US" altLang="zh-CN" sz="1705" b="1" dirty="0">
                <a:solidFill>
                  <a:srgbClr val="466263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endParaRPr>
            </a:p>
            <a:p>
              <a:pPr>
                <a:lnSpc>
                  <a:spcPct val="150000"/>
                </a:lnSpc>
              </a:pPr>
              <a:endParaRPr lang="en-US" altLang="zh-CN" sz="1705" b="1" dirty="0">
                <a:solidFill>
                  <a:srgbClr val="466263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6350" y="1905"/>
            <a:ext cx="12179935" cy="6854190"/>
          </a:xfrm>
          <a:prstGeom prst="rect">
            <a:avLst/>
          </a:prstGeom>
          <a:solidFill>
            <a:srgbClr val="6DC3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3" name="文本框 62"/>
          <p:cNvSpPr txBox="1"/>
          <p:nvPr/>
        </p:nvSpPr>
        <p:spPr>
          <a:xfrm>
            <a:off x="4487545" y="415290"/>
            <a:ext cx="4372610" cy="132207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pPr lvl="0" algn="l">
              <a:buClrTx/>
              <a:buSzTx/>
              <a:buFontTx/>
            </a:pPr>
            <a:r>
              <a:rPr lang="en-US" altLang="zh-CN" sz="40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cs typeface="+mj-lt"/>
                <a:sym typeface="+mn-ea"/>
              </a:rPr>
              <a:t>1.</a:t>
            </a:r>
            <a:r>
              <a:rPr lang="en-US" altLang="zh-CN" sz="40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cs typeface="+mj-lt"/>
                <a:sym typeface="+mn-ea"/>
              </a:rPr>
              <a:t>登录系统</a:t>
            </a:r>
            <a:endParaRPr lang="en-US" altLang="zh-CN" sz="4000" b="1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+mj-lt"/>
              <a:cs typeface="+mj-lt"/>
              <a:sym typeface="+mn-ea"/>
            </a:endParaRPr>
          </a:p>
          <a:p>
            <a:pPr lvl="0" algn="l">
              <a:buClrTx/>
              <a:buSzTx/>
              <a:buFontTx/>
            </a:pPr>
            <a:endParaRPr lang="en-US" altLang="zh-CN" sz="4000" b="1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+mj-lt"/>
              <a:cs typeface="+mj-lt"/>
              <a:sym typeface="+mn-ea"/>
            </a:endParaRPr>
          </a:p>
        </p:txBody>
      </p:sp>
      <p:cxnSp>
        <p:nvCxnSpPr>
          <p:cNvPr id="67" name="直接连接符 66"/>
          <p:cNvCxnSpPr/>
          <p:nvPr/>
        </p:nvCxnSpPr>
        <p:spPr>
          <a:xfrm>
            <a:off x="3347720" y="790575"/>
            <a:ext cx="113982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接连接符 67"/>
          <p:cNvCxnSpPr/>
          <p:nvPr/>
        </p:nvCxnSpPr>
        <p:spPr>
          <a:xfrm>
            <a:off x="7348220" y="790575"/>
            <a:ext cx="113982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十角星 30"/>
          <p:cNvSpPr/>
          <p:nvPr/>
        </p:nvSpPr>
        <p:spPr>
          <a:xfrm>
            <a:off x="5557520" y="5292090"/>
            <a:ext cx="947420" cy="947420"/>
          </a:xfrm>
          <a:prstGeom prst="star10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220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8220" y="1450975"/>
            <a:ext cx="4183380" cy="343662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1" name="文本框 60"/>
          <p:cNvSpPr txBox="1"/>
          <p:nvPr/>
        </p:nvSpPr>
        <p:spPr>
          <a:xfrm>
            <a:off x="734060" y="1557020"/>
            <a:ext cx="7162165" cy="30460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3200"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</a:rPr>
              <a:t>启动系统</a:t>
            </a:r>
            <a:endParaRPr lang="zh-CN" altLang="en-US" sz="3200">
              <a:latin typeface="华文细黑" panose="02010600040101010101" charset="-122"/>
              <a:ea typeface="华文细黑" panose="02010600040101010101" charset="-122"/>
              <a:cs typeface="华文细黑" panose="02010600040101010101" charset="-122"/>
            </a:endParaRPr>
          </a:p>
          <a:p>
            <a:endParaRPr lang="zh-CN" altLang="en-US" sz="3200">
              <a:latin typeface="华文细黑" panose="02010600040101010101" charset="-122"/>
              <a:ea typeface="华文细黑" panose="02010600040101010101" charset="-122"/>
              <a:cs typeface="华文细黑" panose="02010600040101010101" charset="-122"/>
            </a:endParaRPr>
          </a:p>
          <a:p>
            <a:r>
              <a:rPr lang="zh-CN" altLang="en-US" sz="3200"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</a:rPr>
              <a:t>开始菜单选择</a:t>
            </a:r>
            <a:r>
              <a:rPr lang="en-US" altLang="zh-CN" sz="3200"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</a:rPr>
              <a:t>NEWAPP</a:t>
            </a:r>
            <a:r>
              <a:rPr lang="zh-CN" altLang="en-US" sz="3200"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</a:rPr>
              <a:t>文件夹</a:t>
            </a:r>
            <a:endParaRPr lang="zh-CN" altLang="en-US" sz="3200">
              <a:latin typeface="华文细黑" panose="02010600040101010101" charset="-122"/>
              <a:ea typeface="华文细黑" panose="02010600040101010101" charset="-122"/>
              <a:cs typeface="华文细黑" panose="02010600040101010101" charset="-122"/>
            </a:endParaRPr>
          </a:p>
          <a:p>
            <a:r>
              <a:rPr lang="zh-CN" altLang="en-US" sz="3200"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</a:rPr>
              <a:t>进入</a:t>
            </a:r>
            <a:r>
              <a:rPr lang="en-US" altLang="zh-CN" sz="3200"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</a:rPr>
              <a:t>ANGEL CKI</a:t>
            </a:r>
            <a:endParaRPr lang="en-US" altLang="zh-CN" sz="3200">
              <a:latin typeface="华文细黑" panose="02010600040101010101" charset="-122"/>
              <a:ea typeface="华文细黑" panose="02010600040101010101" charset="-122"/>
              <a:cs typeface="华文细黑" panose="02010600040101010101" charset="-122"/>
            </a:endParaRPr>
          </a:p>
          <a:p>
            <a:endParaRPr lang="en-US" altLang="zh-CN" sz="3200">
              <a:latin typeface="华文细黑" panose="02010600040101010101" charset="-122"/>
              <a:ea typeface="华文细黑" panose="02010600040101010101" charset="-122"/>
              <a:cs typeface="华文细黑" panose="02010600040101010101" charset="-122"/>
            </a:endParaRPr>
          </a:p>
          <a:p>
            <a:r>
              <a:rPr lang="zh-CN" altLang="en-US" sz="3200"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</a:rPr>
              <a:t>用户名与密码均为</a:t>
            </a:r>
            <a:r>
              <a:rPr lang="en-US" altLang="zh-CN" sz="3200"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</a:rPr>
              <a:t>cki</a:t>
            </a:r>
            <a:endParaRPr lang="en-US" altLang="zh-CN" sz="3200">
              <a:latin typeface="华文细黑" panose="02010600040101010101" charset="-122"/>
              <a:ea typeface="华文细黑" panose="02010600040101010101" charset="-122"/>
              <a:cs typeface="华文细黑" panose="0201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9525" y="-13335"/>
            <a:ext cx="12191365" cy="6883400"/>
          </a:xfrm>
          <a:prstGeom prst="rect">
            <a:avLst/>
          </a:prstGeom>
          <a:solidFill>
            <a:srgbClr val="E5947B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altLang="zh-CN"/>
          </a:p>
        </p:txBody>
      </p:sp>
      <p:sp>
        <p:nvSpPr>
          <p:cNvPr id="19" name="îŝľîḍé"/>
          <p:cNvSpPr txBox="1"/>
          <p:nvPr/>
        </p:nvSpPr>
        <p:spPr bwMode="auto">
          <a:xfrm>
            <a:off x="2329815" y="3917950"/>
            <a:ext cx="3553460" cy="441960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698" tIns="43349" rIns="86698" bIns="43349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</a:pPr>
            <a:endParaRPr lang="en-US" altLang="zh-CN" sz="1895" b="1" dirty="0">
              <a:solidFill>
                <a:srgbClr val="466263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grpSp>
        <p:nvGrpSpPr>
          <p:cNvPr id="15" name="ï$líḋè"/>
          <p:cNvGrpSpPr/>
          <p:nvPr/>
        </p:nvGrpSpPr>
        <p:grpSpPr>
          <a:xfrm rot="0">
            <a:off x="2329815" y="2604770"/>
            <a:ext cx="3553460" cy="1767840"/>
            <a:chOff x="1540337" y="3051189"/>
            <a:chExt cx="3553381" cy="1767938"/>
          </a:xfrm>
        </p:grpSpPr>
        <p:sp>
          <p:nvSpPr>
            <p:cNvPr id="16" name="í$ḷîḑé"/>
            <p:cNvSpPr/>
            <p:nvPr/>
          </p:nvSpPr>
          <p:spPr>
            <a:xfrm>
              <a:off x="1540337" y="3652381"/>
              <a:ext cx="3553381" cy="1166746"/>
            </a:xfrm>
            <a:prstGeom prst="rect">
              <a:avLst/>
            </a:prstGeom>
            <a:noFill/>
            <a:ln w="9525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86698" tIns="43349" rIns="86698" bIns="43349" anchor="t" anchorCtr="0">
              <a:noAutofit/>
            </a:bodyPr>
            <a:lstStyle/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14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Unified fonts make reading more fluent.</a:t>
              </a:r>
              <a:endParaRPr lang="en-US" altLang="zh-CN" sz="114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endParaRPr>
            </a:p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14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Theme color makes PPT more convenient to change.</a:t>
              </a:r>
              <a:endParaRPr lang="en-US" altLang="zh-CN" sz="114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endParaRPr>
            </a:p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14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Adjust the spacing to adapt to Chinese typesetting, use the reference line in PPT.</a:t>
              </a:r>
              <a:endParaRPr lang="en-US" altLang="zh-CN" sz="114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endParaRPr>
            </a:p>
          </p:txBody>
        </p:sp>
        <p:sp>
          <p:nvSpPr>
            <p:cNvPr id="17" name="iśḻîďê"/>
            <p:cNvSpPr txBox="1"/>
            <p:nvPr/>
          </p:nvSpPr>
          <p:spPr bwMode="auto">
            <a:xfrm>
              <a:off x="1540337" y="3051189"/>
              <a:ext cx="3553381" cy="441805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86698" tIns="43349" rIns="86698" bIns="43349">
              <a:norm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zh-CN" sz="1895" b="1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Text here</a:t>
              </a:r>
              <a:endParaRPr lang="en-US" altLang="zh-CN" sz="1895" b="1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endParaRPr>
            </a:p>
          </p:txBody>
        </p:sp>
      </p:grpSp>
      <p:pic>
        <p:nvPicPr>
          <p:cNvPr id="3" name="图片 2" descr="a52e3ef2581ace274d11ab1f1db3896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88505" y="-27940"/>
            <a:ext cx="5093335" cy="6873240"/>
          </a:xfrm>
          <a:prstGeom prst="rect">
            <a:avLst/>
          </a:prstGeom>
        </p:spPr>
      </p:pic>
      <p:sp>
        <p:nvSpPr>
          <p:cNvPr id="4" name="十角星 3"/>
          <p:cNvSpPr/>
          <p:nvPr/>
        </p:nvSpPr>
        <p:spPr>
          <a:xfrm>
            <a:off x="11250930" y="3917950"/>
            <a:ext cx="497840" cy="553085"/>
          </a:xfrm>
          <a:prstGeom prst="star10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24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330" y="1431925"/>
            <a:ext cx="9977755" cy="54133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文本框 4"/>
          <p:cNvSpPr txBox="1"/>
          <p:nvPr/>
        </p:nvSpPr>
        <p:spPr>
          <a:xfrm>
            <a:off x="734695" y="498475"/>
            <a:ext cx="1070229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3200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 </a:t>
            </a:r>
            <a:r>
              <a:rPr lang="zh-CN" altLang="en-US" sz="3200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登录后进入产品导航界面，左侧显示</a:t>
            </a:r>
            <a:r>
              <a:rPr lang="en-US" altLang="zh-CN" sz="3200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CKI</a:t>
            </a:r>
            <a:r>
              <a:rPr lang="zh-CN" altLang="en-US" sz="3200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模块</a:t>
            </a:r>
            <a:endParaRPr lang="zh-CN" altLang="en-US" sz="32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2018116-205022 副本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5240" y="-29210"/>
            <a:ext cx="12222480" cy="6915785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294765" y="1161415"/>
            <a:ext cx="584581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zh-CN" altLang="en-US" sz="2400" dirty="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</a:rPr>
              <a:t>回车后，弹出</a:t>
            </a:r>
            <a:r>
              <a:rPr lang="en-US" altLang="zh-CN" sz="2400" dirty="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</a:rPr>
              <a:t>SI</a:t>
            </a:r>
            <a:r>
              <a:rPr lang="zh-CN" altLang="en-US" sz="2400" dirty="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</a:rPr>
              <a:t>主机对话框</a:t>
            </a:r>
            <a:endParaRPr lang="zh-CN" altLang="en-US" sz="2400" dirty="0">
              <a:solidFill>
                <a:schemeClr val="tx1"/>
              </a:solidFill>
              <a:latin typeface="华文细黑" panose="02010600040101010101" charset="-122"/>
              <a:ea typeface="华文细黑" panose="02010600040101010101" charset="-122"/>
              <a:cs typeface="华文细黑" panose="02010600040101010101" charset="-122"/>
            </a:endParaRPr>
          </a:p>
        </p:txBody>
      </p:sp>
      <p:pic>
        <p:nvPicPr>
          <p:cNvPr id="11268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7793" y="2121853"/>
            <a:ext cx="2657475" cy="30003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7" name="文本框 16"/>
          <p:cNvSpPr txBox="1"/>
          <p:nvPr/>
        </p:nvSpPr>
        <p:spPr>
          <a:xfrm>
            <a:off x="1294765" y="5394325"/>
            <a:ext cx="89985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在对话框中输入正确的</a:t>
            </a:r>
            <a:r>
              <a:rPr lang="en-US" altLang="zh-CN" sz="2400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AGENT</a:t>
            </a:r>
            <a:r>
              <a:rPr lang="zh-CN" altLang="en-US" sz="2400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号和密码，进入系统</a:t>
            </a:r>
            <a:endParaRPr lang="zh-CN" altLang="en-US" sz="2400"/>
          </a:p>
        </p:txBody>
      </p:sp>
    </p:spTree>
  </p:cSld>
  <p:clrMapOvr>
    <a:masterClrMapping/>
  </p:clrMapOvr>
  <p:transition spd="med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-9525" y="-11430"/>
            <a:ext cx="12210415" cy="6880225"/>
          </a:xfrm>
          <a:prstGeom prst="rect">
            <a:avLst/>
          </a:prstGeom>
          <a:solidFill>
            <a:srgbClr val="BBCA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altLang="zh-CN"/>
          </a:p>
        </p:txBody>
      </p:sp>
      <p:sp>
        <p:nvSpPr>
          <p:cNvPr id="100" name="TextBox 99"/>
          <p:cNvSpPr txBox="1"/>
          <p:nvPr/>
        </p:nvSpPr>
        <p:spPr>
          <a:xfrm>
            <a:off x="1060450" y="478790"/>
            <a:ext cx="734441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3200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 CKI</a:t>
            </a:r>
            <a:r>
              <a:rPr lang="zh-CN" altLang="en-US" sz="3200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主界面</a:t>
            </a:r>
            <a:endParaRPr lang="zh-CN" altLang="en-US" sz="3200" b="1" dirty="0">
              <a:solidFill>
                <a:schemeClr val="bg1"/>
              </a:solidFill>
              <a:latin typeface="华文细黑" panose="02010600040101010101" charset="-122"/>
              <a:ea typeface="华文细黑" panose="02010600040101010101" charset="-122"/>
              <a:cs typeface="Lato Heavy" panose="020F0502020204030203" pitchFamily="34" charset="0"/>
              <a:sym typeface="+mn-ea"/>
            </a:endParaRPr>
          </a:p>
        </p:txBody>
      </p:sp>
      <p:pic>
        <p:nvPicPr>
          <p:cNvPr id="1229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0450" y="1203325"/>
            <a:ext cx="10071735" cy="566547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med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13335" y="-19685"/>
            <a:ext cx="12219305" cy="7011670"/>
          </a:xfrm>
          <a:prstGeom prst="rect">
            <a:avLst/>
          </a:prstGeom>
          <a:gradFill>
            <a:gsLst>
              <a:gs pos="0">
                <a:srgbClr val="6DC3B0"/>
              </a:gs>
              <a:gs pos="100000">
                <a:srgbClr val="FCA88C">
                  <a:lumMod val="68000"/>
                  <a:lumOff val="32000"/>
                  <a:alpha val="100000"/>
                </a:srgbClr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10952376" y="5942666"/>
            <a:ext cx="1237860" cy="9220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fld id="{260E2A6B-A809-4840-BF14-8648BC0BDF87}" type="slidenum">
              <a:rPr lang="id-ID" sz="5400" b="1">
                <a:solidFill>
                  <a:schemeClr val="bg1">
                    <a:lumMod val="85000"/>
                    <a:alpha val="50000"/>
                  </a:schemeClr>
                </a:solidFill>
                <a:latin typeface="Montserrat" panose="00000500000000000000" pitchFamily="50" charset="0"/>
                <a:ea typeface="Liberation Sans" panose="020B0604020202020204" pitchFamily="34" charset="0"/>
                <a:cs typeface="Segoe UI" panose="020B0502040204020203" pitchFamily="34" charset="0"/>
              </a:rPr>
            </a:fld>
            <a:endParaRPr lang="id-ID" sz="16595" b="1" dirty="0">
              <a:solidFill>
                <a:schemeClr val="bg1">
                  <a:lumMod val="85000"/>
                  <a:alpha val="50000"/>
                </a:schemeClr>
              </a:solidFill>
              <a:latin typeface="Montserrat" panose="00000500000000000000" pitchFamily="50" charset="0"/>
              <a:ea typeface="Liberation Sans" panose="020B0604020202020204" pitchFamily="34" charset="0"/>
              <a:cs typeface="Segoe UI" panose="020B0502040204020203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148080" y="1315085"/>
            <a:ext cx="951928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 algn="l">
              <a:buClrTx/>
              <a:buSzTx/>
              <a:buFont typeface="Arial" panose="020B0604020202020204" pitchFamily="34" charset="0"/>
            </a:pPr>
            <a:r>
              <a:rPr lang="en-US" altLang="zh-CN" sz="3200" dirty="0">
                <a:latin typeface="华文细黑" panose="02010600040101010101" charset="-122"/>
                <a:ea typeface="华文细黑" panose="02010600040101010101" charset="-122"/>
              </a:rPr>
              <a:t>使用快捷键ALT+F输入航班号进入航班模式</a:t>
            </a:r>
            <a:endParaRPr lang="en-US" altLang="zh-CN" sz="3200" dirty="0">
              <a:latin typeface="华文细黑" panose="02010600040101010101" charset="-122"/>
              <a:ea typeface="华文细黑" panose="02010600040101010101" charset="-122"/>
            </a:endParaRPr>
          </a:p>
        </p:txBody>
      </p:sp>
      <p:sp>
        <p:nvSpPr>
          <p:cNvPr id="5" name="燕尾形 4"/>
          <p:cNvSpPr/>
          <p:nvPr/>
        </p:nvSpPr>
        <p:spPr>
          <a:xfrm>
            <a:off x="330835" y="4189095"/>
            <a:ext cx="2004060" cy="482600"/>
          </a:xfrm>
          <a:prstGeom prst="chevron">
            <a:avLst/>
          </a:prstGeom>
          <a:solidFill>
            <a:schemeClr val="accent6">
              <a:lumMod val="40000"/>
              <a:lumOff val="60000"/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83890" y="2725420"/>
            <a:ext cx="6219825" cy="3410585"/>
          </a:xfrm>
          <a:prstGeom prst="rect">
            <a:avLst/>
          </a:prstGeom>
        </p:spPr>
      </p:pic>
    </p:spTree>
  </p:cSld>
  <p:clrMapOvr>
    <a:masterClrMapping/>
  </p:clrMapOvr>
  <p:transition spd="slow" advClick="0" advTm="0">
    <p:push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8000">
              <a:schemeClr val="bg1">
                <a:lumMod val="62000"/>
                <a:alpha val="84000"/>
                <a:lumOff val="38000"/>
              </a:schemeClr>
            </a:gs>
            <a:gs pos="100000">
              <a:schemeClr val="tx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2018116-205022 副本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35" y="-31750"/>
            <a:ext cx="12193270" cy="6922135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3820795" y="1140460"/>
            <a:ext cx="4704715" cy="4387215"/>
            <a:chOff x="2326" y="3165"/>
            <a:chExt cx="7409" cy="6909"/>
          </a:xfrm>
        </p:grpSpPr>
        <p:sp>
          <p:nvSpPr>
            <p:cNvPr id="7" name="折角形 6"/>
            <p:cNvSpPr/>
            <p:nvPr/>
          </p:nvSpPr>
          <p:spPr>
            <a:xfrm>
              <a:off x="2326" y="3165"/>
              <a:ext cx="7409" cy="6909"/>
            </a:xfrm>
            <a:prstGeom prst="foldedCorner">
              <a:avLst/>
            </a:prstGeom>
            <a:solidFill>
              <a:schemeClr val="accent5">
                <a:lumMod val="60000"/>
                <a:lumOff val="40000"/>
                <a:alpha val="4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2904" y="5408"/>
              <a:ext cx="6558" cy="2480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r>
                <a:rPr lang="en-US" altLang="zh-CN" sz="5120" dirty="0" smtClean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+mn-lt"/>
                </a:rPr>
                <a:t>02</a:t>
              </a:r>
              <a:endParaRPr lang="en-US" altLang="zh-CN" sz="5120" dirty="0" smtClean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+mn-lt"/>
              </a:endParaRPr>
            </a:p>
            <a:p>
              <a:r>
                <a:rPr lang="zh-CN" altLang="en-US" sz="5120" dirty="0" smtClean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+mn-lt"/>
                </a:rPr>
                <a:t>旅客快捷接收</a:t>
              </a:r>
              <a:r>
                <a:rPr lang="zh-CN" altLang="en-US" sz="5120" dirty="0" smtClean="0">
                  <a:solidFill>
                    <a:srgbClr val="466263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+mn-lt"/>
                </a:rPr>
                <a:t> </a:t>
              </a:r>
              <a:endParaRPr lang="zh-CN" altLang="en-US" sz="5120" dirty="0">
                <a:solidFill>
                  <a:srgbClr val="466263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+mn-lt"/>
              </a:endParaRPr>
            </a:p>
          </p:txBody>
        </p:sp>
        <p:sp>
          <p:nvSpPr>
            <p:cNvPr id="2" name="十角星 1"/>
            <p:cNvSpPr/>
            <p:nvPr/>
          </p:nvSpPr>
          <p:spPr>
            <a:xfrm>
              <a:off x="5294" y="3598"/>
              <a:ext cx="1473" cy="1473"/>
            </a:xfrm>
            <a:prstGeom prst="star10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7620" y="-11430"/>
            <a:ext cx="12200890" cy="6880225"/>
          </a:xfrm>
          <a:prstGeom prst="rect">
            <a:avLst/>
          </a:prstGeom>
          <a:gradFill>
            <a:gsLst>
              <a:gs pos="68000">
                <a:schemeClr val="accent6">
                  <a:lumMod val="40000"/>
                  <a:lumOff val="60000"/>
                </a:schemeClr>
              </a:gs>
              <a:gs pos="36000">
                <a:schemeClr val="accent3">
                  <a:lumMod val="40000"/>
                  <a:lumOff val="60000"/>
                </a:schemeClr>
              </a:gs>
              <a:gs pos="0">
                <a:srgbClr val="6DC3B0"/>
              </a:gs>
              <a:gs pos="100000">
                <a:srgbClr val="FDC4B1">
                  <a:lumMod val="68000"/>
                  <a:lumOff val="3200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íšlïḋe"/>
          <p:cNvSpPr/>
          <p:nvPr/>
        </p:nvSpPr>
        <p:spPr>
          <a:xfrm rot="5400000">
            <a:off x="1648460" y="1604645"/>
            <a:ext cx="1351280" cy="2248535"/>
          </a:xfrm>
          <a:prstGeom prst="corner">
            <a:avLst>
              <a:gd name="adj1" fmla="val 16120"/>
              <a:gd name="adj2" fmla="val 1611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705">
              <a:solidFill>
                <a:srgbClr val="466263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pic>
        <p:nvPicPr>
          <p:cNvPr id="23559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22755" y="2540000"/>
            <a:ext cx="9830435" cy="30892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文本框 4"/>
          <p:cNvSpPr txBox="1"/>
          <p:nvPr/>
        </p:nvSpPr>
        <p:spPr>
          <a:xfrm>
            <a:off x="1334770" y="1238885"/>
            <a:ext cx="103244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eaLnBrk="0" hangingPunct="0"/>
            <a:r>
              <a:rPr lang="zh-CN" altLang="en-US" b="1" dirty="0">
                <a:effectLst>
                  <a:outerShdw blurRad="38100" dist="38100" dir="2700000">
                    <a:srgbClr val="FFFFFF"/>
                  </a:outerShdw>
                </a:effectLst>
                <a:latin typeface="华文细黑" panose="02010600040101010101" charset="-122"/>
                <a:ea typeface="华文细黑" panose="02010600040101010101" charset="-122"/>
                <a:sym typeface="+mn-ea"/>
              </a:rPr>
              <a:t>默认显示</a:t>
            </a:r>
            <a:r>
              <a:rPr lang="zh-CN" altLang="en-US" b="1" dirty="0">
                <a:solidFill>
                  <a:srgbClr val="FF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华文细黑" panose="02010600040101010101" charset="-122"/>
                <a:ea typeface="华文细黑" panose="02010600040101010101" charset="-122"/>
                <a:sym typeface="+mn-ea"/>
              </a:rPr>
              <a:t>未值机</a:t>
            </a:r>
            <a:r>
              <a:rPr lang="en-US" altLang="zh-CN" b="1" dirty="0">
                <a:solidFill>
                  <a:srgbClr val="FF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华文细黑" panose="02010600040101010101" charset="-122"/>
                <a:ea typeface="华文细黑" panose="02010600040101010101" charset="-122"/>
                <a:sym typeface="+mn-ea"/>
              </a:rPr>
              <a:t>(NACC)</a:t>
            </a:r>
            <a:r>
              <a:rPr lang="zh-CN" altLang="en-US" b="1" dirty="0">
                <a:effectLst>
                  <a:outerShdw blurRad="38100" dist="38100" dir="2700000">
                    <a:srgbClr val="FFFFFF"/>
                  </a:outerShdw>
                </a:effectLst>
                <a:latin typeface="华文细黑" panose="02010600040101010101" charset="-122"/>
                <a:ea typeface="华文细黑" panose="02010600040101010101" charset="-122"/>
                <a:sym typeface="+mn-ea"/>
              </a:rPr>
              <a:t>旅客列表，快捷键</a:t>
            </a:r>
            <a:r>
              <a:rPr lang="en-US" altLang="zh-CN" b="1" dirty="0">
                <a:solidFill>
                  <a:schemeClr val="folHlink"/>
                </a:solidFill>
                <a:latin typeface="华文细黑" panose="02010600040101010101" charset="-122"/>
                <a:ea typeface="华文细黑" panose="02010600040101010101" charset="-122"/>
                <a:sym typeface="+mn-ea"/>
              </a:rPr>
              <a:t>Ctrl+1</a:t>
            </a:r>
            <a:r>
              <a:rPr lang="zh-CN" altLang="en-US" b="1" dirty="0">
                <a:effectLst>
                  <a:outerShdw blurRad="38100" dist="38100" dir="2700000">
                    <a:srgbClr val="FFFFFF"/>
                  </a:outerShdw>
                </a:effectLst>
                <a:latin typeface="华文细黑" panose="02010600040101010101" charset="-122"/>
                <a:ea typeface="华文细黑" panose="02010600040101010101" charset="-122"/>
                <a:sym typeface="+mn-ea"/>
              </a:rPr>
              <a:t>切换</a:t>
            </a:r>
            <a:r>
              <a:rPr lang="en-US" altLang="zh-CN" b="1" dirty="0">
                <a:effectLst>
                  <a:outerShdw blurRad="38100" dist="38100" dir="2700000">
                    <a:srgbClr val="FFFFFF"/>
                  </a:outerShdw>
                </a:effectLst>
                <a:latin typeface="华文细黑" panose="02010600040101010101" charset="-122"/>
                <a:ea typeface="华文细黑" panose="02010600040101010101" charset="-122"/>
                <a:sym typeface="+mn-ea"/>
              </a:rPr>
              <a:t>NACC,ACC,ALL</a:t>
            </a:r>
            <a:r>
              <a:rPr lang="zh-CN" altLang="en-US" b="1" dirty="0">
                <a:effectLst>
                  <a:outerShdw blurRad="38100" dist="38100" dir="2700000">
                    <a:srgbClr val="FFFFFF"/>
                  </a:outerShdw>
                </a:effectLst>
                <a:latin typeface="华文细黑" panose="02010600040101010101" charset="-122"/>
                <a:ea typeface="华文细黑" panose="02010600040101010101" charset="-122"/>
                <a:sym typeface="+mn-ea"/>
              </a:rPr>
              <a:t>旅客</a:t>
            </a:r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1200150" y="5977255"/>
            <a:ext cx="1035304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3200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使用快捷键ALT+K</a:t>
            </a:r>
            <a:r>
              <a:rPr lang="zh-CN" altLang="en-US" sz="3200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，</a:t>
            </a:r>
            <a:r>
              <a:rPr lang="en-US" altLang="zh-CN" sz="3200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输入旅客名字筛选条件</a:t>
            </a:r>
            <a:endParaRPr lang="en-US" altLang="zh-CN" sz="3200" dirty="0">
              <a:latin typeface="华文细黑" panose="02010600040101010101" charset="-122"/>
              <a:ea typeface="华文细黑" panose="02010600040101010101" charset="-122"/>
              <a:sym typeface="+mn-ea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716780" y="267335"/>
            <a:ext cx="416560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40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cs typeface="+mj-lt"/>
                <a:sym typeface="+mn-ea"/>
              </a:rPr>
              <a:t>2.</a:t>
            </a:r>
            <a:r>
              <a:rPr lang="zh-CN" altLang="en-US" sz="40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cs typeface="+mj-lt"/>
                <a:sym typeface="+mn-ea"/>
              </a:rPr>
              <a:t>旅客快捷接收</a:t>
            </a:r>
            <a:endParaRPr lang="zh-CN" altLang="en-US" sz="4000" b="1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+mj-lt"/>
              <a:cs typeface="+mj-lt"/>
              <a:sym typeface="+mn-ea"/>
            </a:endParaRPr>
          </a:p>
        </p:txBody>
      </p:sp>
      <p:cxnSp>
        <p:nvCxnSpPr>
          <p:cNvPr id="68" name="直接连接符 67"/>
          <p:cNvCxnSpPr/>
          <p:nvPr/>
        </p:nvCxnSpPr>
        <p:spPr>
          <a:xfrm>
            <a:off x="3362960" y="621030"/>
            <a:ext cx="113982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>
            <a:off x="8493125" y="620395"/>
            <a:ext cx="113982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35" y="-1270"/>
            <a:ext cx="12191365" cy="7020560"/>
          </a:xfrm>
          <a:prstGeom prst="rect">
            <a:avLst/>
          </a:prstGeom>
          <a:gradFill flip="none">
            <a:gsLst>
              <a:gs pos="62000">
                <a:schemeClr val="accent6">
                  <a:lumMod val="40000"/>
                  <a:lumOff val="60000"/>
                </a:schemeClr>
              </a:gs>
              <a:gs pos="32000">
                <a:schemeClr val="accent3">
                  <a:lumMod val="40000"/>
                  <a:lumOff val="60000"/>
                </a:schemeClr>
              </a:gs>
              <a:gs pos="0">
                <a:srgbClr val="BD91B8"/>
              </a:gs>
              <a:gs pos="86000">
                <a:srgbClr val="FEF7F4">
                  <a:lumMod val="68000"/>
                  <a:lumOff val="3200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794385" y="788670"/>
            <a:ext cx="9305290" cy="35382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buNone/>
            </a:pPr>
            <a:r>
              <a:rPr lang="en-US" altLang="zh-CN" sz="28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1.  </a:t>
            </a:r>
            <a:r>
              <a:rPr lang="zh-CN" altLang="en-US" sz="28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上下箭头键进行光标移动</a:t>
            </a:r>
            <a:endParaRPr lang="zh-CN" altLang="en-US" sz="2800" b="1" dirty="0">
              <a:latin typeface="华文细黑" panose="02010600040101010101" charset="-122"/>
              <a:ea typeface="华文细黑" panose="02010600040101010101" charset="-122"/>
            </a:endParaRPr>
          </a:p>
          <a:p>
            <a:pPr>
              <a:buNone/>
            </a:pPr>
            <a:r>
              <a:rPr lang="en-US" altLang="zh-CN" sz="28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2.  </a:t>
            </a:r>
            <a:r>
              <a:rPr lang="zh-CN" altLang="en-US" sz="28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空格键选中旅客至界面上半部已选定旅客列表</a:t>
            </a:r>
            <a:endParaRPr lang="zh-CN" altLang="en-US" sz="2800" b="1" dirty="0">
              <a:latin typeface="华文细黑" panose="02010600040101010101" charset="-122"/>
              <a:ea typeface="华文细黑" panose="02010600040101010101" charset="-122"/>
            </a:endParaRPr>
          </a:p>
          <a:p>
            <a:pPr>
              <a:buNone/>
            </a:pPr>
            <a:r>
              <a:rPr lang="en-US" altLang="zh-CN" sz="28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3.  CTRL+W</a:t>
            </a:r>
            <a:r>
              <a:rPr lang="zh-CN" altLang="en-US" sz="28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可以查看目前焦点所停留的旅客详细信息</a:t>
            </a:r>
            <a:endParaRPr lang="zh-CN" altLang="en-US" sz="2800" b="1" dirty="0">
              <a:latin typeface="华文细黑" panose="02010600040101010101" charset="-122"/>
              <a:ea typeface="华文细黑" panose="02010600040101010101" charset="-122"/>
            </a:endParaRPr>
          </a:p>
          <a:p>
            <a:pPr>
              <a:buNone/>
            </a:pPr>
            <a:r>
              <a:rPr lang="en-US" altLang="zh-CN" sz="28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4.  </a:t>
            </a:r>
            <a:r>
              <a:rPr lang="zh-CN" altLang="en-US" sz="28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在</a:t>
            </a:r>
            <a:r>
              <a:rPr lang="en-US" altLang="zh-CN" sz="28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PD</a:t>
            </a:r>
            <a:r>
              <a:rPr lang="zh-CN" altLang="en-US" sz="28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列表中选中多名旅客的操作规则：不同目的地、不同舱位（</a:t>
            </a:r>
            <a:r>
              <a:rPr lang="en-US" altLang="zh-CN" sz="28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F/C/Y</a:t>
            </a:r>
            <a:r>
              <a:rPr lang="zh-CN" altLang="en-US" sz="28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，不含子舱位）、不同联程航段、</a:t>
            </a:r>
            <a:r>
              <a:rPr lang="en-US" altLang="zh-CN" sz="28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ET</a:t>
            </a:r>
            <a:r>
              <a:rPr lang="zh-CN" altLang="en-US" sz="28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与非</a:t>
            </a:r>
            <a:r>
              <a:rPr lang="en-US" altLang="zh-CN" sz="28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ET</a:t>
            </a:r>
            <a:r>
              <a:rPr lang="zh-CN" altLang="en-US" sz="28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的旅客、已接收与未接收旅客不能被同时空格选中。否则系统会给出提示，比如： </a:t>
            </a:r>
            <a:endParaRPr lang="zh-CN" altLang="en-US" sz="2800" b="1" dirty="0">
              <a:latin typeface="华文细黑" panose="02010600040101010101" charset="-122"/>
              <a:ea typeface="华文细黑" panose="02010600040101010101" charset="-122"/>
            </a:endParaRPr>
          </a:p>
          <a:p>
            <a:endParaRPr lang="zh-CN" altLang="en-US" sz="2800" b="1"/>
          </a:p>
        </p:txBody>
      </p:sp>
      <p:pic>
        <p:nvPicPr>
          <p:cNvPr id="24581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9315" y="3964940"/>
            <a:ext cx="4248150" cy="13668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4582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2460" y="3964623"/>
            <a:ext cx="4313238" cy="13874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 advClick="0" advTm="0">
    <p:push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lumMod val="95000"/>
              </a:schemeClr>
            </a:gs>
            <a:gs pos="100000">
              <a:schemeClr val="tx2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组合 32"/>
          <p:cNvGrpSpPr/>
          <p:nvPr/>
        </p:nvGrpSpPr>
        <p:grpSpPr>
          <a:xfrm>
            <a:off x="1521625" y="1209219"/>
            <a:ext cx="10845206" cy="5863348"/>
            <a:chOff x="1604839" y="1275150"/>
            <a:chExt cx="11438303" cy="6184000"/>
          </a:xfrm>
        </p:grpSpPr>
        <p:grpSp>
          <p:nvGrpSpPr>
            <p:cNvPr id="3" name="222081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  <p:cNvGrpSpPr>
              <a:grpSpLocks noChangeAspect="1"/>
            </p:cNvGrpSpPr>
            <p:nvPr>
              <p:custDataLst>
                <p:tags r:id="rId1"/>
              </p:custDataLst>
            </p:nvPr>
          </p:nvGrpSpPr>
          <p:grpSpPr>
            <a:xfrm>
              <a:off x="1604839" y="3184326"/>
              <a:ext cx="11438303" cy="4274824"/>
              <a:chOff x="673099" y="2052304"/>
              <a:chExt cx="10845800" cy="4053389"/>
            </a:xfrm>
          </p:grpSpPr>
          <p:cxnSp>
            <p:nvCxnSpPr>
              <p:cNvPr id="4" name="直接连接符 3"/>
              <p:cNvCxnSpPr/>
              <p:nvPr/>
            </p:nvCxnSpPr>
            <p:spPr>
              <a:xfrm>
                <a:off x="5183234" y="4781006"/>
                <a:ext cx="0" cy="1324687"/>
              </a:xfrm>
              <a:prstGeom prst="line">
                <a:avLst/>
              </a:prstGeom>
              <a:ln w="3175" cap="rnd">
                <a:solidFill>
                  <a:schemeClr val="bg1">
                    <a:lumMod val="7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" name="直接连接符 4"/>
              <p:cNvCxnSpPr/>
              <p:nvPr/>
            </p:nvCxnSpPr>
            <p:spPr>
              <a:xfrm>
                <a:off x="7185446" y="4781006"/>
                <a:ext cx="0" cy="1324687"/>
              </a:xfrm>
              <a:prstGeom prst="line">
                <a:avLst/>
              </a:prstGeom>
              <a:ln w="3175" cap="rnd">
                <a:solidFill>
                  <a:schemeClr val="bg1">
                    <a:lumMod val="7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" name="直接连接符 5"/>
              <p:cNvCxnSpPr/>
              <p:nvPr/>
            </p:nvCxnSpPr>
            <p:spPr>
              <a:xfrm>
                <a:off x="9226770" y="4781006"/>
                <a:ext cx="0" cy="1324687"/>
              </a:xfrm>
              <a:prstGeom prst="line">
                <a:avLst/>
              </a:prstGeom>
              <a:ln w="3175" cap="rnd">
                <a:solidFill>
                  <a:schemeClr val="bg1">
                    <a:lumMod val="7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" name="îšlïdé"/>
              <p:cNvSpPr/>
              <p:nvPr/>
            </p:nvSpPr>
            <p:spPr>
              <a:xfrm>
                <a:off x="673099" y="2969962"/>
                <a:ext cx="2178894" cy="1000432"/>
              </a:xfrm>
              <a:prstGeom prst="parallelogram">
                <a:avLst>
                  <a:gd name="adj" fmla="val 0"/>
                </a:avLst>
              </a:prstGeom>
              <a:solidFill>
                <a:srgbClr val="4662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86698" tIns="43349" rIns="86698" bIns="43349" rtlCol="0" anchor="ctr">
                <a:normAutofit/>
              </a:bodyPr>
              <a:lstStyle/>
              <a:p>
                <a:pPr algn="ctr"/>
                <a:r>
                  <a:rPr lang="en-US" altLang="zh-CN" sz="4170" b="1" i="1" dirty="0">
                    <a:solidFill>
                      <a:schemeClr val="bg1"/>
                    </a:solidFill>
                    <a:latin typeface="思源黑体 CN Bold" panose="020B0800000000000000" pitchFamily="34" charset="-122"/>
                    <a:ea typeface="思源黑体 CN Bold" panose="020B0800000000000000" pitchFamily="34" charset="-122"/>
                  </a:rPr>
                  <a:t>201X</a:t>
                </a:r>
                <a:endParaRPr lang="zh-CN" altLang="en-US" sz="4170" b="1" i="1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endParaRPr>
              </a:p>
            </p:txBody>
          </p:sp>
          <p:cxnSp>
            <p:nvCxnSpPr>
              <p:cNvPr id="8" name="直接连接符 7"/>
              <p:cNvCxnSpPr>
                <a:stCxn id="7" idx="2"/>
              </p:cNvCxnSpPr>
              <p:nvPr/>
            </p:nvCxnSpPr>
            <p:spPr>
              <a:xfrm>
                <a:off x="2851993" y="3470178"/>
                <a:ext cx="8666906" cy="0"/>
              </a:xfrm>
              <a:prstGeom prst="line">
                <a:avLst/>
              </a:prstGeom>
              <a:ln w="3175" cap="rnd">
                <a:solidFill>
                  <a:schemeClr val="bg1">
                    <a:lumMod val="7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9" name="ïšḻiḑe"/>
              <p:cNvGrpSpPr/>
              <p:nvPr/>
            </p:nvGrpSpPr>
            <p:grpSpPr>
              <a:xfrm>
                <a:off x="3499907" y="3417790"/>
                <a:ext cx="6660350" cy="503040"/>
                <a:chOff x="3499907" y="3543147"/>
                <a:chExt cx="6660350" cy="503040"/>
              </a:xfrm>
            </p:grpSpPr>
            <p:sp>
              <p:nvSpPr>
                <p:cNvPr id="23" name="íSlíḋé"/>
                <p:cNvSpPr/>
                <p:nvPr/>
              </p:nvSpPr>
              <p:spPr>
                <a:xfrm>
                  <a:off x="3499907" y="3543147"/>
                  <a:ext cx="104775" cy="104775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86698" tIns="43349" rIns="86698" bIns="43349" rtlCol="0" anchor="ctr">
                  <a:normAutofit fontScale="25000" lnSpcReduction="20000"/>
                </a:bodyPr>
                <a:lstStyle/>
                <a:p>
                  <a:pPr algn="ctr"/>
                  <a:endParaRPr lang="zh-CN" altLang="en-US" sz="1705">
                    <a:solidFill>
                      <a:srgbClr val="466263"/>
                    </a:solidFill>
                    <a:latin typeface="思源黑体 CN Bold" panose="020B0800000000000000" pitchFamily="34" charset="-122"/>
                    <a:ea typeface="思源黑体 CN Bold" panose="020B0800000000000000" pitchFamily="34" charset="-122"/>
                  </a:endParaRPr>
                </a:p>
              </p:txBody>
            </p:sp>
            <p:sp>
              <p:nvSpPr>
                <p:cNvPr id="24" name="iśḷiḍè"/>
                <p:cNvSpPr/>
                <p:nvPr/>
              </p:nvSpPr>
              <p:spPr>
                <a:xfrm>
                  <a:off x="3499907" y="3742577"/>
                  <a:ext cx="633149" cy="303610"/>
                </a:xfrm>
                <a:prstGeom prst="roundRect">
                  <a:avLst/>
                </a:prstGeom>
                <a:noFill/>
                <a:ln w="127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86698" tIns="43349" rIns="86698" bIns="43349" rtlCol="0" anchor="ctr">
                  <a:normAutofit fontScale="85000" lnSpcReduction="10000"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en-US" altLang="zh-CN" sz="1325" dirty="0">
                      <a:solidFill>
                        <a:srgbClr val="466263"/>
                      </a:solidFill>
                      <a:latin typeface="思源黑体 CN Bold" panose="020B0800000000000000" pitchFamily="34" charset="-122"/>
                      <a:ea typeface="思源黑体 CN Bold" panose="020B0800000000000000" pitchFamily="34" charset="-122"/>
                    </a:rPr>
                    <a:t>06/01</a:t>
                  </a:r>
                  <a:endParaRPr lang="zh-CN" altLang="en-US" sz="1325" dirty="0">
                    <a:solidFill>
                      <a:srgbClr val="466263"/>
                    </a:solidFill>
                    <a:latin typeface="思源黑体 CN Bold" panose="020B0800000000000000" pitchFamily="34" charset="-122"/>
                    <a:ea typeface="思源黑体 CN Bold" panose="020B0800000000000000" pitchFamily="34" charset="-122"/>
                  </a:endParaRPr>
                </a:p>
              </p:txBody>
            </p:sp>
            <p:sp>
              <p:nvSpPr>
                <p:cNvPr id="25" name="i$ḷiḑe"/>
                <p:cNvSpPr/>
                <p:nvPr/>
              </p:nvSpPr>
              <p:spPr>
                <a:xfrm>
                  <a:off x="5508974" y="3543147"/>
                  <a:ext cx="104775" cy="104775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86698" tIns="43349" rIns="86698" bIns="43349" rtlCol="0" anchor="ctr">
                  <a:normAutofit fontScale="25000" lnSpcReduction="20000"/>
                </a:bodyPr>
                <a:lstStyle/>
                <a:p>
                  <a:pPr algn="ctr"/>
                  <a:endParaRPr lang="zh-CN" altLang="en-US" sz="1705">
                    <a:solidFill>
                      <a:srgbClr val="466263"/>
                    </a:solidFill>
                    <a:latin typeface="思源黑体 CN Bold" panose="020B0800000000000000" pitchFamily="34" charset="-122"/>
                    <a:ea typeface="思源黑体 CN Bold" panose="020B0800000000000000" pitchFamily="34" charset="-122"/>
                  </a:endParaRPr>
                </a:p>
              </p:txBody>
            </p:sp>
            <p:sp>
              <p:nvSpPr>
                <p:cNvPr id="26" name="íṩḷïḑê"/>
                <p:cNvSpPr/>
                <p:nvPr/>
              </p:nvSpPr>
              <p:spPr>
                <a:xfrm>
                  <a:off x="5508974" y="3742577"/>
                  <a:ext cx="633149" cy="303610"/>
                </a:xfrm>
                <a:prstGeom prst="roundRect">
                  <a:avLst/>
                </a:prstGeom>
                <a:noFill/>
                <a:ln w="127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86698" tIns="43349" rIns="86698" bIns="43349" rtlCol="0" anchor="ctr">
                  <a:normAutofit fontScale="85000" lnSpcReduction="10000"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en-US" altLang="zh-CN" sz="1325" dirty="0">
                      <a:solidFill>
                        <a:srgbClr val="466263"/>
                      </a:solidFill>
                      <a:latin typeface="思源黑体 CN Bold" panose="020B0800000000000000" pitchFamily="34" charset="-122"/>
                      <a:ea typeface="思源黑体 CN Bold" panose="020B0800000000000000" pitchFamily="34" charset="-122"/>
                    </a:rPr>
                    <a:t>07/22</a:t>
                  </a:r>
                  <a:endParaRPr lang="zh-CN" altLang="en-US" sz="1325" dirty="0">
                    <a:solidFill>
                      <a:srgbClr val="466263"/>
                    </a:solidFill>
                    <a:latin typeface="思源黑体 CN Bold" panose="020B0800000000000000" pitchFamily="34" charset="-122"/>
                    <a:ea typeface="思源黑体 CN Bold" panose="020B0800000000000000" pitchFamily="34" charset="-122"/>
                  </a:endParaRPr>
                </a:p>
              </p:txBody>
            </p:sp>
            <p:sp>
              <p:nvSpPr>
                <p:cNvPr id="27" name="işḷíḓè"/>
                <p:cNvSpPr/>
                <p:nvPr/>
              </p:nvSpPr>
              <p:spPr>
                <a:xfrm>
                  <a:off x="7518041" y="3543147"/>
                  <a:ext cx="104775" cy="104775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86698" tIns="43349" rIns="86698" bIns="43349" rtlCol="0" anchor="ctr">
                  <a:normAutofit fontScale="25000" lnSpcReduction="20000"/>
                </a:bodyPr>
                <a:lstStyle/>
                <a:p>
                  <a:pPr algn="ctr"/>
                  <a:endParaRPr lang="zh-CN" altLang="en-US" sz="1705">
                    <a:solidFill>
                      <a:srgbClr val="466263"/>
                    </a:solidFill>
                    <a:latin typeface="思源黑体 CN Bold" panose="020B0800000000000000" pitchFamily="34" charset="-122"/>
                    <a:ea typeface="思源黑体 CN Bold" panose="020B0800000000000000" pitchFamily="34" charset="-122"/>
                  </a:endParaRPr>
                </a:p>
              </p:txBody>
            </p:sp>
            <p:sp>
              <p:nvSpPr>
                <p:cNvPr id="28" name="îṣḻíḋê"/>
                <p:cNvSpPr/>
                <p:nvPr/>
              </p:nvSpPr>
              <p:spPr>
                <a:xfrm>
                  <a:off x="7518041" y="3742577"/>
                  <a:ext cx="633149" cy="303610"/>
                </a:xfrm>
                <a:prstGeom prst="roundRect">
                  <a:avLst/>
                </a:prstGeom>
                <a:noFill/>
                <a:ln w="127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86698" tIns="43349" rIns="86698" bIns="43349" rtlCol="0" anchor="ctr">
                  <a:normAutofit fontScale="85000" lnSpcReduction="10000"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en-US" altLang="zh-CN" sz="1325" dirty="0">
                      <a:solidFill>
                        <a:srgbClr val="466263"/>
                      </a:solidFill>
                      <a:latin typeface="思源黑体 CN Bold" panose="020B0800000000000000" pitchFamily="34" charset="-122"/>
                      <a:ea typeface="思源黑体 CN Bold" panose="020B0800000000000000" pitchFamily="34" charset="-122"/>
                    </a:rPr>
                    <a:t>08/20</a:t>
                  </a:r>
                  <a:endParaRPr lang="zh-CN" altLang="en-US" sz="1325" dirty="0">
                    <a:solidFill>
                      <a:srgbClr val="466263"/>
                    </a:solidFill>
                    <a:latin typeface="思源黑体 CN Bold" panose="020B0800000000000000" pitchFamily="34" charset="-122"/>
                    <a:ea typeface="思源黑体 CN Bold" panose="020B0800000000000000" pitchFamily="34" charset="-122"/>
                  </a:endParaRPr>
                </a:p>
              </p:txBody>
            </p:sp>
            <p:sp>
              <p:nvSpPr>
                <p:cNvPr id="29" name="íṡľîḍe"/>
                <p:cNvSpPr/>
                <p:nvPr/>
              </p:nvSpPr>
              <p:spPr>
                <a:xfrm>
                  <a:off x="9527108" y="3543147"/>
                  <a:ext cx="104775" cy="104775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86698" tIns="43349" rIns="86698" bIns="43349" rtlCol="0" anchor="ctr">
                  <a:normAutofit fontScale="25000" lnSpcReduction="20000"/>
                </a:bodyPr>
                <a:lstStyle/>
                <a:p>
                  <a:pPr algn="ctr"/>
                  <a:endParaRPr lang="zh-CN" altLang="en-US" sz="1705">
                    <a:solidFill>
                      <a:srgbClr val="466263"/>
                    </a:solidFill>
                    <a:latin typeface="思源黑体 CN Bold" panose="020B0800000000000000" pitchFamily="34" charset="-122"/>
                    <a:ea typeface="思源黑体 CN Bold" panose="020B0800000000000000" pitchFamily="34" charset="-122"/>
                  </a:endParaRPr>
                </a:p>
              </p:txBody>
            </p:sp>
            <p:sp>
              <p:nvSpPr>
                <p:cNvPr id="30" name="iṧľídê"/>
                <p:cNvSpPr/>
                <p:nvPr/>
              </p:nvSpPr>
              <p:spPr>
                <a:xfrm>
                  <a:off x="9527108" y="3742577"/>
                  <a:ext cx="633149" cy="303610"/>
                </a:xfrm>
                <a:prstGeom prst="roundRect">
                  <a:avLst/>
                </a:prstGeom>
                <a:noFill/>
                <a:ln w="127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86698" tIns="43349" rIns="86698" bIns="43349" rtlCol="0" anchor="ctr">
                  <a:normAutofit fontScale="85000" lnSpcReduction="10000"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en-US" altLang="zh-CN" sz="1325" dirty="0">
                      <a:solidFill>
                        <a:srgbClr val="466263"/>
                      </a:solidFill>
                      <a:latin typeface="思源黑体 CN Bold" panose="020B0800000000000000" pitchFamily="34" charset="-122"/>
                      <a:ea typeface="思源黑体 CN Bold" panose="020B0800000000000000" pitchFamily="34" charset="-122"/>
                    </a:rPr>
                    <a:t>09/11</a:t>
                  </a:r>
                  <a:endParaRPr lang="zh-CN" altLang="en-US" sz="1325" dirty="0">
                    <a:solidFill>
                      <a:srgbClr val="466263"/>
                    </a:solidFill>
                    <a:latin typeface="思源黑体 CN Bold" panose="020B0800000000000000" pitchFamily="34" charset="-122"/>
                    <a:ea typeface="思源黑体 CN Bold" panose="020B0800000000000000" pitchFamily="34" charset="-122"/>
                  </a:endParaRPr>
                </a:p>
              </p:txBody>
            </p:sp>
          </p:grpSp>
          <p:grpSp>
            <p:nvGrpSpPr>
              <p:cNvPr id="10" name="îṡḻîḓé"/>
              <p:cNvGrpSpPr/>
              <p:nvPr/>
            </p:nvGrpSpPr>
            <p:grpSpPr>
              <a:xfrm>
                <a:off x="3499907" y="4235155"/>
                <a:ext cx="1990998" cy="1287417"/>
                <a:chOff x="777601" y="4791576"/>
                <a:chExt cx="2270398" cy="1287417"/>
              </a:xfrm>
            </p:grpSpPr>
            <p:sp>
              <p:nvSpPr>
                <p:cNvPr id="21" name="ïṣliḑé"/>
                <p:cNvSpPr txBox="1"/>
                <p:nvPr/>
              </p:nvSpPr>
              <p:spPr bwMode="auto">
                <a:xfrm>
                  <a:off x="777601" y="4791576"/>
                  <a:ext cx="2270398" cy="41165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86698" tIns="43349" rIns="86698" bIns="43349" anchor="b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>
                    <a:lnSpc>
                      <a:spcPct val="120000"/>
                    </a:lnSpc>
                    <a:spcBef>
                      <a:spcPct val="0"/>
                    </a:spcBef>
                  </a:pPr>
                  <a:r>
                    <a:rPr lang="en-US" altLang="zh-CN" sz="1705" b="1" i="1" dirty="0">
                      <a:solidFill>
                        <a:srgbClr val="466263"/>
                      </a:solidFill>
                      <a:latin typeface="思源黑体 CN Bold" panose="020B0800000000000000" pitchFamily="34" charset="-122"/>
                      <a:ea typeface="思源黑体 CN Bold" panose="020B0800000000000000" pitchFamily="34" charset="-122"/>
                    </a:rPr>
                    <a:t>Text here</a:t>
                  </a:r>
                  <a:endParaRPr lang="en-US" altLang="zh-CN" sz="1705" b="1" i="1" dirty="0">
                    <a:solidFill>
                      <a:srgbClr val="466263"/>
                    </a:solidFill>
                    <a:latin typeface="思源黑体 CN Bold" panose="020B0800000000000000" pitchFamily="34" charset="-122"/>
                    <a:ea typeface="思源黑体 CN Bold" panose="020B0800000000000000" pitchFamily="34" charset="-122"/>
                  </a:endParaRPr>
                </a:p>
              </p:txBody>
            </p:sp>
            <p:sp>
              <p:nvSpPr>
                <p:cNvPr id="22" name="ïṥľíḋe"/>
                <p:cNvSpPr/>
                <p:nvPr/>
              </p:nvSpPr>
              <p:spPr bwMode="auto">
                <a:xfrm>
                  <a:off x="777601" y="5203231"/>
                  <a:ext cx="2270398" cy="87576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86698" tIns="43349" rIns="86698" bIns="43349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>
                    <a:lnSpc>
                      <a:spcPct val="150000"/>
                    </a:lnSpc>
                  </a:pPr>
                  <a:r>
                    <a:rPr lang="zh-CN" altLang="en-US" sz="1140" dirty="0" smtClean="0">
                      <a:solidFill>
                        <a:srgbClr val="466263"/>
                      </a:solidFill>
                      <a:latin typeface="思源黑体 CN Bold" panose="020B0800000000000000" pitchFamily="34" charset="-122"/>
                      <a:ea typeface="思源黑体 CN Bold" panose="020B0800000000000000" pitchFamily="34" charset="-122"/>
                    </a:rPr>
                    <a:t>请输入你想要的文本内容</a:t>
                  </a:r>
                  <a:endParaRPr lang="en-US" altLang="zh-CN" sz="1140" dirty="0">
                    <a:solidFill>
                      <a:srgbClr val="466263"/>
                    </a:solidFill>
                    <a:latin typeface="思源黑体 CN Bold" panose="020B0800000000000000" pitchFamily="34" charset="-122"/>
                    <a:ea typeface="思源黑体 CN Bold" panose="020B0800000000000000" pitchFamily="34" charset="-122"/>
                  </a:endParaRPr>
                </a:p>
                <a:p>
                  <a:pPr>
                    <a:lnSpc>
                      <a:spcPct val="150000"/>
                    </a:lnSpc>
                  </a:pPr>
                  <a:r>
                    <a:rPr lang="en-US" altLang="zh-CN" sz="1140" dirty="0">
                      <a:solidFill>
                        <a:srgbClr val="466263"/>
                      </a:solidFill>
                      <a:latin typeface="思源黑体 CN Bold" panose="020B0800000000000000" pitchFamily="34" charset="-122"/>
                      <a:ea typeface="思源黑体 CN Bold" panose="020B0800000000000000" pitchFamily="34" charset="-122"/>
                    </a:rPr>
                    <a:t>……</a:t>
                  </a:r>
                  <a:endParaRPr lang="en-US" altLang="zh-CN" sz="1140" dirty="0">
                    <a:solidFill>
                      <a:srgbClr val="466263"/>
                    </a:solidFill>
                    <a:latin typeface="思源黑体 CN Bold" panose="020B0800000000000000" pitchFamily="34" charset="-122"/>
                    <a:ea typeface="思源黑体 CN Bold" panose="020B0800000000000000" pitchFamily="34" charset="-122"/>
                  </a:endParaRPr>
                </a:p>
              </p:txBody>
            </p:sp>
          </p:grpSp>
          <p:grpSp>
            <p:nvGrpSpPr>
              <p:cNvPr id="11" name="iš1ídè"/>
              <p:cNvGrpSpPr/>
              <p:nvPr/>
            </p:nvGrpSpPr>
            <p:grpSpPr>
              <a:xfrm>
                <a:off x="5508975" y="4235155"/>
                <a:ext cx="1990998" cy="1287417"/>
                <a:chOff x="777601" y="4791576"/>
                <a:chExt cx="2270398" cy="1287417"/>
              </a:xfrm>
            </p:grpSpPr>
            <p:sp>
              <p:nvSpPr>
                <p:cNvPr id="19" name="îŝļíḓê"/>
                <p:cNvSpPr txBox="1"/>
                <p:nvPr/>
              </p:nvSpPr>
              <p:spPr bwMode="auto">
                <a:xfrm>
                  <a:off x="777601" y="4791576"/>
                  <a:ext cx="2270398" cy="41165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86698" tIns="43349" rIns="86698" bIns="43349" anchor="b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>
                    <a:lnSpc>
                      <a:spcPct val="120000"/>
                    </a:lnSpc>
                    <a:spcBef>
                      <a:spcPct val="0"/>
                    </a:spcBef>
                  </a:pPr>
                  <a:r>
                    <a:rPr lang="en-US" altLang="zh-CN" sz="1705" b="1" i="1" dirty="0">
                      <a:solidFill>
                        <a:srgbClr val="466263"/>
                      </a:solidFill>
                      <a:latin typeface="思源黑体 CN Bold" panose="020B0800000000000000" pitchFamily="34" charset="-122"/>
                      <a:ea typeface="思源黑体 CN Bold" panose="020B0800000000000000" pitchFamily="34" charset="-122"/>
                    </a:rPr>
                    <a:t>Text here</a:t>
                  </a:r>
                  <a:endParaRPr lang="en-US" altLang="zh-CN" sz="1705" b="1" i="1" dirty="0">
                    <a:solidFill>
                      <a:srgbClr val="466263"/>
                    </a:solidFill>
                    <a:latin typeface="思源黑体 CN Bold" panose="020B0800000000000000" pitchFamily="34" charset="-122"/>
                    <a:ea typeface="思源黑体 CN Bold" panose="020B0800000000000000" pitchFamily="34" charset="-122"/>
                  </a:endParaRPr>
                </a:p>
              </p:txBody>
            </p:sp>
            <p:sp>
              <p:nvSpPr>
                <p:cNvPr id="20" name="íṧḻïḓe"/>
                <p:cNvSpPr/>
                <p:nvPr/>
              </p:nvSpPr>
              <p:spPr bwMode="auto">
                <a:xfrm>
                  <a:off x="777601" y="5203231"/>
                  <a:ext cx="2270398" cy="87576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86698" tIns="43349" rIns="86698" bIns="43349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>
                    <a:lnSpc>
                      <a:spcPct val="150000"/>
                    </a:lnSpc>
                  </a:pPr>
                  <a:r>
                    <a:rPr lang="zh-CN" altLang="en-US" sz="1140" dirty="0" smtClean="0">
                      <a:solidFill>
                        <a:srgbClr val="466263"/>
                      </a:solidFill>
                      <a:latin typeface="思源黑体 CN Bold" panose="020B0800000000000000" pitchFamily="34" charset="-122"/>
                      <a:ea typeface="思源黑体 CN Bold" panose="020B0800000000000000" pitchFamily="34" charset="-122"/>
                    </a:rPr>
                    <a:t>请输入你想要的文本内容</a:t>
                  </a:r>
                  <a:endParaRPr lang="en-US" altLang="zh-CN" sz="1140" dirty="0">
                    <a:solidFill>
                      <a:srgbClr val="466263"/>
                    </a:solidFill>
                    <a:latin typeface="思源黑体 CN Bold" panose="020B0800000000000000" pitchFamily="34" charset="-122"/>
                    <a:ea typeface="思源黑体 CN Bold" panose="020B0800000000000000" pitchFamily="34" charset="-122"/>
                  </a:endParaRPr>
                </a:p>
                <a:p>
                  <a:pPr>
                    <a:lnSpc>
                      <a:spcPct val="150000"/>
                    </a:lnSpc>
                  </a:pPr>
                  <a:r>
                    <a:rPr lang="en-US" altLang="zh-CN" sz="1140" dirty="0">
                      <a:solidFill>
                        <a:srgbClr val="466263"/>
                      </a:solidFill>
                      <a:latin typeface="思源黑体 CN Bold" panose="020B0800000000000000" pitchFamily="34" charset="-122"/>
                      <a:ea typeface="思源黑体 CN Bold" panose="020B0800000000000000" pitchFamily="34" charset="-122"/>
                    </a:rPr>
                    <a:t>……</a:t>
                  </a:r>
                  <a:endParaRPr lang="en-US" altLang="zh-CN" sz="1140" dirty="0">
                    <a:solidFill>
                      <a:srgbClr val="466263"/>
                    </a:solidFill>
                    <a:latin typeface="思源黑体 CN Bold" panose="020B0800000000000000" pitchFamily="34" charset="-122"/>
                    <a:ea typeface="思源黑体 CN Bold" panose="020B0800000000000000" pitchFamily="34" charset="-122"/>
                  </a:endParaRPr>
                </a:p>
              </p:txBody>
            </p:sp>
          </p:grpSp>
          <p:grpSp>
            <p:nvGrpSpPr>
              <p:cNvPr id="12" name="îSľíḍé"/>
              <p:cNvGrpSpPr/>
              <p:nvPr/>
            </p:nvGrpSpPr>
            <p:grpSpPr>
              <a:xfrm>
                <a:off x="7518043" y="4235155"/>
                <a:ext cx="1990998" cy="1287417"/>
                <a:chOff x="777601" y="4791576"/>
                <a:chExt cx="2270398" cy="1287417"/>
              </a:xfrm>
            </p:grpSpPr>
            <p:sp>
              <p:nvSpPr>
                <p:cNvPr id="17" name="îṥ1îḑê"/>
                <p:cNvSpPr txBox="1"/>
                <p:nvPr/>
              </p:nvSpPr>
              <p:spPr bwMode="auto">
                <a:xfrm>
                  <a:off x="777601" y="4791576"/>
                  <a:ext cx="2270398" cy="41165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86698" tIns="43349" rIns="86698" bIns="43349" anchor="b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>
                    <a:lnSpc>
                      <a:spcPct val="120000"/>
                    </a:lnSpc>
                    <a:spcBef>
                      <a:spcPct val="0"/>
                    </a:spcBef>
                  </a:pPr>
                  <a:r>
                    <a:rPr lang="en-US" altLang="zh-CN" sz="1705" b="1" i="1" dirty="0">
                      <a:solidFill>
                        <a:srgbClr val="466263"/>
                      </a:solidFill>
                      <a:latin typeface="思源黑体 CN Bold" panose="020B0800000000000000" pitchFamily="34" charset="-122"/>
                      <a:ea typeface="思源黑体 CN Bold" panose="020B0800000000000000" pitchFamily="34" charset="-122"/>
                    </a:rPr>
                    <a:t>Text here</a:t>
                  </a:r>
                  <a:endParaRPr lang="en-US" altLang="zh-CN" sz="1705" b="1" i="1" dirty="0">
                    <a:solidFill>
                      <a:srgbClr val="466263"/>
                    </a:solidFill>
                    <a:latin typeface="思源黑体 CN Bold" panose="020B0800000000000000" pitchFamily="34" charset="-122"/>
                    <a:ea typeface="思源黑体 CN Bold" panose="020B0800000000000000" pitchFamily="34" charset="-122"/>
                  </a:endParaRPr>
                </a:p>
              </p:txBody>
            </p:sp>
            <p:sp>
              <p:nvSpPr>
                <p:cNvPr id="18" name="îŝḻïḑe"/>
                <p:cNvSpPr/>
                <p:nvPr/>
              </p:nvSpPr>
              <p:spPr bwMode="auto">
                <a:xfrm>
                  <a:off x="777601" y="5203231"/>
                  <a:ext cx="2270398" cy="87576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86698" tIns="43349" rIns="86698" bIns="43349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>
                    <a:lnSpc>
                      <a:spcPct val="150000"/>
                    </a:lnSpc>
                  </a:pPr>
                  <a:r>
                    <a:rPr lang="zh-CN" altLang="en-US" sz="1140" dirty="0" smtClean="0">
                      <a:solidFill>
                        <a:srgbClr val="466263"/>
                      </a:solidFill>
                      <a:latin typeface="思源黑体 CN Bold" panose="020B0800000000000000" pitchFamily="34" charset="-122"/>
                      <a:ea typeface="思源黑体 CN Bold" panose="020B0800000000000000" pitchFamily="34" charset="-122"/>
                    </a:rPr>
                    <a:t>请输入你想要的文本内容</a:t>
                  </a:r>
                  <a:endParaRPr lang="en-US" altLang="zh-CN" sz="1140" dirty="0">
                    <a:solidFill>
                      <a:srgbClr val="466263"/>
                    </a:solidFill>
                    <a:latin typeface="思源黑体 CN Bold" panose="020B0800000000000000" pitchFamily="34" charset="-122"/>
                    <a:ea typeface="思源黑体 CN Bold" panose="020B0800000000000000" pitchFamily="34" charset="-122"/>
                  </a:endParaRPr>
                </a:p>
                <a:p>
                  <a:pPr>
                    <a:lnSpc>
                      <a:spcPct val="150000"/>
                    </a:lnSpc>
                  </a:pPr>
                  <a:r>
                    <a:rPr lang="en-US" altLang="zh-CN" sz="1140" dirty="0">
                      <a:solidFill>
                        <a:srgbClr val="466263"/>
                      </a:solidFill>
                      <a:latin typeface="思源黑体 CN Bold" panose="020B0800000000000000" pitchFamily="34" charset="-122"/>
                      <a:ea typeface="思源黑体 CN Bold" panose="020B0800000000000000" pitchFamily="34" charset="-122"/>
                    </a:rPr>
                    <a:t>……</a:t>
                  </a:r>
                  <a:endParaRPr lang="en-US" altLang="zh-CN" sz="1140" dirty="0">
                    <a:solidFill>
                      <a:srgbClr val="466263"/>
                    </a:solidFill>
                    <a:latin typeface="思源黑体 CN Bold" panose="020B0800000000000000" pitchFamily="34" charset="-122"/>
                    <a:ea typeface="思源黑体 CN Bold" panose="020B0800000000000000" pitchFamily="34" charset="-122"/>
                  </a:endParaRPr>
                </a:p>
              </p:txBody>
            </p:sp>
          </p:grpSp>
          <p:grpSp>
            <p:nvGrpSpPr>
              <p:cNvPr id="13" name="iṥļíḓé"/>
              <p:cNvGrpSpPr/>
              <p:nvPr/>
            </p:nvGrpSpPr>
            <p:grpSpPr>
              <a:xfrm>
                <a:off x="9527108" y="4235155"/>
                <a:ext cx="1990998" cy="1287417"/>
                <a:chOff x="777601" y="4791576"/>
                <a:chExt cx="2270398" cy="1287417"/>
              </a:xfrm>
            </p:grpSpPr>
            <p:sp>
              <p:nvSpPr>
                <p:cNvPr id="15" name="iś1íḍé"/>
                <p:cNvSpPr txBox="1"/>
                <p:nvPr/>
              </p:nvSpPr>
              <p:spPr bwMode="auto">
                <a:xfrm>
                  <a:off x="777601" y="4791576"/>
                  <a:ext cx="2270398" cy="41165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86698" tIns="43349" rIns="86698" bIns="43349" anchor="b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>
                    <a:lnSpc>
                      <a:spcPct val="120000"/>
                    </a:lnSpc>
                    <a:spcBef>
                      <a:spcPct val="0"/>
                    </a:spcBef>
                  </a:pPr>
                  <a:r>
                    <a:rPr lang="en-US" altLang="zh-CN" sz="1705" b="1" i="1" dirty="0">
                      <a:solidFill>
                        <a:srgbClr val="466263"/>
                      </a:solidFill>
                      <a:latin typeface="思源黑体 CN Bold" panose="020B0800000000000000" pitchFamily="34" charset="-122"/>
                      <a:ea typeface="思源黑体 CN Bold" panose="020B0800000000000000" pitchFamily="34" charset="-122"/>
                    </a:rPr>
                    <a:t>Text here</a:t>
                  </a:r>
                  <a:endParaRPr lang="en-US" altLang="zh-CN" sz="1705" b="1" i="1" dirty="0">
                    <a:solidFill>
                      <a:srgbClr val="466263"/>
                    </a:solidFill>
                    <a:latin typeface="思源黑体 CN Bold" panose="020B0800000000000000" pitchFamily="34" charset="-122"/>
                    <a:ea typeface="思源黑体 CN Bold" panose="020B0800000000000000" pitchFamily="34" charset="-122"/>
                  </a:endParaRPr>
                </a:p>
              </p:txBody>
            </p:sp>
            <p:sp>
              <p:nvSpPr>
                <p:cNvPr id="16" name="íS1iďé"/>
                <p:cNvSpPr/>
                <p:nvPr/>
              </p:nvSpPr>
              <p:spPr bwMode="auto">
                <a:xfrm>
                  <a:off x="777601" y="5203231"/>
                  <a:ext cx="2270398" cy="87576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86698" tIns="43349" rIns="86698" bIns="43349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>
                    <a:lnSpc>
                      <a:spcPct val="150000"/>
                    </a:lnSpc>
                  </a:pPr>
                  <a:r>
                    <a:rPr lang="zh-CN" altLang="en-US" sz="1140" dirty="0" smtClean="0">
                      <a:solidFill>
                        <a:srgbClr val="466263"/>
                      </a:solidFill>
                      <a:latin typeface="思源黑体 CN Bold" panose="020B0800000000000000" pitchFamily="34" charset="-122"/>
                      <a:ea typeface="思源黑体 CN Bold" panose="020B0800000000000000" pitchFamily="34" charset="-122"/>
                    </a:rPr>
                    <a:t>请输入你想要的文本内容</a:t>
                  </a:r>
                  <a:endParaRPr lang="en-US" altLang="zh-CN" sz="1140" dirty="0">
                    <a:solidFill>
                      <a:srgbClr val="466263"/>
                    </a:solidFill>
                    <a:latin typeface="思源黑体 CN Bold" panose="020B0800000000000000" pitchFamily="34" charset="-122"/>
                    <a:ea typeface="思源黑体 CN Bold" panose="020B0800000000000000" pitchFamily="34" charset="-122"/>
                  </a:endParaRPr>
                </a:p>
                <a:p>
                  <a:pPr>
                    <a:lnSpc>
                      <a:spcPct val="150000"/>
                    </a:lnSpc>
                  </a:pPr>
                  <a:r>
                    <a:rPr lang="en-US" altLang="zh-CN" sz="1140" dirty="0">
                      <a:solidFill>
                        <a:srgbClr val="466263"/>
                      </a:solidFill>
                      <a:latin typeface="思源黑体 CN Bold" panose="020B0800000000000000" pitchFamily="34" charset="-122"/>
                      <a:ea typeface="思源黑体 CN Bold" panose="020B0800000000000000" pitchFamily="34" charset="-122"/>
                    </a:rPr>
                    <a:t>……</a:t>
                  </a:r>
                  <a:endParaRPr lang="en-US" altLang="zh-CN" sz="1140" dirty="0">
                    <a:solidFill>
                      <a:srgbClr val="466263"/>
                    </a:solidFill>
                    <a:latin typeface="思源黑体 CN Bold" panose="020B0800000000000000" pitchFamily="34" charset="-122"/>
                    <a:ea typeface="思源黑体 CN Bold" panose="020B0800000000000000" pitchFamily="34" charset="-122"/>
                  </a:endParaRPr>
                </a:p>
              </p:txBody>
            </p:sp>
          </p:grpSp>
          <p:sp>
            <p:nvSpPr>
              <p:cNvPr id="14" name="îš1îdè"/>
              <p:cNvSpPr txBox="1"/>
              <p:nvPr/>
            </p:nvSpPr>
            <p:spPr>
              <a:xfrm>
                <a:off x="673099" y="2052304"/>
                <a:ext cx="6512347" cy="5421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86698" tIns="43349" rIns="86698" bIns="43349" anchor="b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buSzPct val="25000"/>
                </a:pPr>
                <a:r>
                  <a:rPr lang="en-US" sz="1895" b="1" dirty="0">
                    <a:solidFill>
                      <a:srgbClr val="466263"/>
                    </a:solidFill>
                    <a:latin typeface="思源黑体 CN Bold" panose="020B0800000000000000" pitchFamily="34" charset="-122"/>
                    <a:ea typeface="思源黑体 CN Bold" panose="020B0800000000000000" pitchFamily="34" charset="-122"/>
                  </a:rPr>
                  <a:t>Unified fonts </a:t>
                </a:r>
                <a:r>
                  <a:rPr lang="en-US" sz="1895" b="1" dirty="0" err="1" smtClean="0">
                    <a:solidFill>
                      <a:srgbClr val="466263"/>
                    </a:solidFill>
                    <a:latin typeface="思源黑体 CN Bold" panose="020B0800000000000000" pitchFamily="34" charset="-122"/>
                    <a:ea typeface="思源黑体 CN Bold" panose="020B0800000000000000" pitchFamily="34" charset="-122"/>
                  </a:rPr>
                  <a:t>makereading</a:t>
                </a:r>
                <a:r>
                  <a:rPr lang="en-US" sz="1895" b="1" dirty="0" smtClean="0">
                    <a:solidFill>
                      <a:srgbClr val="466263"/>
                    </a:solidFill>
                    <a:latin typeface="思源黑体 CN Bold" panose="020B0800000000000000" pitchFamily="34" charset="-122"/>
                    <a:ea typeface="思源黑体 CN Bold" panose="020B0800000000000000" pitchFamily="34" charset="-122"/>
                  </a:rPr>
                  <a:t> </a:t>
                </a:r>
                <a:r>
                  <a:rPr lang="en-US" sz="1895" b="1" dirty="0">
                    <a:solidFill>
                      <a:srgbClr val="466263"/>
                    </a:solidFill>
                    <a:latin typeface="思源黑体 CN Bold" panose="020B0800000000000000" pitchFamily="34" charset="-122"/>
                    <a:ea typeface="思源黑体 CN Bold" panose="020B0800000000000000" pitchFamily="34" charset="-122"/>
                  </a:rPr>
                  <a:t>more fluent.</a:t>
                </a:r>
                <a:endParaRPr lang="en-US" sz="1895" b="1" dirty="0">
                  <a:solidFill>
                    <a:srgbClr val="466263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endParaRPr>
              </a:p>
            </p:txBody>
          </p:sp>
        </p:grpSp>
        <p:sp>
          <p:nvSpPr>
            <p:cNvPr id="32" name="íşļïḓé"/>
            <p:cNvSpPr txBox="1"/>
            <p:nvPr/>
          </p:nvSpPr>
          <p:spPr>
            <a:xfrm>
              <a:off x="3919136" y="1275150"/>
              <a:ext cx="8712968" cy="2288089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515" dirty="0">
                  <a:solidFill>
                    <a:srgbClr val="466263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Unified fonts make reading more fluent.</a:t>
              </a:r>
              <a:endParaRPr lang="en-US" altLang="zh-CN" sz="1515" dirty="0">
                <a:solidFill>
                  <a:srgbClr val="466263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1705" b="1" dirty="0">
                  <a:solidFill>
                    <a:srgbClr val="466263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Theme color makes PPT more convenient to change.</a:t>
              </a:r>
              <a:endParaRPr lang="en-US" altLang="zh-CN" sz="1705" b="1" dirty="0">
                <a:solidFill>
                  <a:srgbClr val="466263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1515" dirty="0">
                  <a:solidFill>
                    <a:srgbClr val="466263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Adjust the spacing to adapt to Chinese typesetting, use the reference line </a:t>
              </a:r>
              <a:r>
                <a:rPr lang="en-US" altLang="zh-CN" sz="1515" dirty="0" smtClean="0">
                  <a:solidFill>
                    <a:srgbClr val="466263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in PPT</a:t>
              </a:r>
              <a:r>
                <a:rPr lang="en-US" altLang="zh-CN" sz="1515" dirty="0">
                  <a:solidFill>
                    <a:srgbClr val="466263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.</a:t>
              </a:r>
              <a:endParaRPr lang="en-US" altLang="zh-CN" sz="1705" b="1" dirty="0">
                <a:solidFill>
                  <a:srgbClr val="466263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endParaRPr>
            </a:p>
            <a:p>
              <a:pPr>
                <a:lnSpc>
                  <a:spcPct val="150000"/>
                </a:lnSpc>
              </a:pPr>
              <a:endParaRPr lang="en-US" altLang="zh-CN" sz="1705" b="1" dirty="0">
                <a:solidFill>
                  <a:srgbClr val="466263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6350" y="1905"/>
            <a:ext cx="12179935" cy="6854190"/>
          </a:xfrm>
          <a:prstGeom prst="rect">
            <a:avLst/>
          </a:prstGeom>
          <a:solidFill>
            <a:srgbClr val="6DC3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4819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1970" y="1957070"/>
            <a:ext cx="8609330" cy="48990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1120" y="179705"/>
            <a:ext cx="9510395" cy="796290"/>
          </a:xfrm>
          <a:prstGeom prst="rect">
            <a:avLst/>
          </a:prstGeom>
        </p:spPr>
      </p:pic>
      <p:sp>
        <p:nvSpPr>
          <p:cNvPr id="34" name="文本框 33"/>
          <p:cNvSpPr txBox="1"/>
          <p:nvPr/>
        </p:nvSpPr>
        <p:spPr>
          <a:xfrm>
            <a:off x="3154680" y="285750"/>
            <a:ext cx="588264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320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细黑" panose="02010600040101010101" charset="-122"/>
                <a:ea typeface="华文细黑" panose="02010600040101010101" charset="-122"/>
              </a:rPr>
              <a:t>国际旅客推荐接收</a:t>
            </a:r>
            <a:endParaRPr lang="zh-CN" altLang="en-US" sz="320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华文细黑" panose="02010600040101010101" charset="-122"/>
              <a:ea typeface="华文细黑" panose="02010600040101010101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1387475" y="1345565"/>
            <a:ext cx="71126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</a:rPr>
              <a:t>1.</a:t>
            </a:r>
            <a:r>
              <a:rPr lang="zh-CN" altLang="en-US" sz="2400"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</a:rPr>
              <a:t>提取旅客</a:t>
            </a:r>
            <a:endParaRPr lang="zh-CN" altLang="en-US" sz="2400">
              <a:latin typeface="华文细黑" panose="02010600040101010101" charset="-122"/>
              <a:ea typeface="华文细黑" panose="02010600040101010101" charset="-122"/>
              <a:cs typeface="华文细黑" panose="0201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19050" y="-10795"/>
            <a:ext cx="12210415" cy="6879590"/>
          </a:xfrm>
          <a:prstGeom prst="rect">
            <a:avLst/>
          </a:prstGeom>
          <a:solidFill>
            <a:srgbClr val="E594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5844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48460" y="1382395"/>
            <a:ext cx="8875395" cy="5486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/>
          <p:cNvSpPr txBox="1"/>
          <p:nvPr/>
        </p:nvSpPr>
        <p:spPr>
          <a:xfrm>
            <a:off x="1542415" y="592455"/>
            <a:ext cx="9709785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  <a:sym typeface="+mn-ea"/>
              </a:rPr>
              <a:t>2.  按F2切换到证件核对页面，确认旅客护照信息或通过护照输入设备直接刷护照，确认后回车</a:t>
            </a:r>
            <a:r>
              <a:rPr lang="zh-CN" altLang="en-US" sz="2400"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  <a:sym typeface="+mn-ea"/>
              </a:rPr>
              <a:t>；</a:t>
            </a:r>
            <a:r>
              <a:rPr lang="en-US" altLang="zh-CN" sz="2400"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  <a:sym typeface="+mn-ea"/>
              </a:rPr>
              <a:t>ALT+T</a:t>
            </a:r>
            <a:r>
              <a:rPr lang="zh-CN" altLang="en-US" sz="2400"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  <a:sym typeface="+mn-ea"/>
              </a:rPr>
              <a:t>切换输入</a:t>
            </a:r>
            <a:r>
              <a:rPr lang="en-US" altLang="zh-CN" sz="2400"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  <a:sym typeface="+mn-ea"/>
              </a:rPr>
              <a:t>APP</a:t>
            </a:r>
            <a:r>
              <a:rPr lang="zh-CN" altLang="en-US" sz="2400"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  <a:sym typeface="+mn-ea"/>
              </a:rPr>
              <a:t>，确认后回车</a:t>
            </a:r>
            <a:endParaRPr lang="zh-CN" altLang="en-US" dirty="0">
              <a:latin typeface="华文细黑" panose="02010600040101010101" charset="-122"/>
              <a:ea typeface="华文细黑" panose="02010600040101010101" charset="-122"/>
            </a:endParaRPr>
          </a:p>
          <a:p>
            <a:endParaRPr lang="zh-CN" altLang="en-US"/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-9525" y="-6350"/>
            <a:ext cx="12210415" cy="6870700"/>
          </a:xfrm>
          <a:prstGeom prst="rect">
            <a:avLst/>
          </a:prstGeom>
          <a:solidFill>
            <a:srgbClr val="D7B4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6867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32255" y="797560"/>
            <a:ext cx="9128125" cy="495109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/>
          <p:cNvSpPr txBox="1"/>
          <p:nvPr/>
        </p:nvSpPr>
        <p:spPr>
          <a:xfrm>
            <a:off x="1532255" y="323215"/>
            <a:ext cx="7102475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indent="0">
              <a:buNone/>
            </a:pPr>
            <a:r>
              <a:rPr lang="en-US" altLang="zh-CN" sz="2400"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  <a:sym typeface="+mn-ea"/>
              </a:rPr>
              <a:t>3.  提示API信息修改成功（APP同理），回车</a:t>
            </a:r>
            <a:endParaRPr lang="en-US" altLang="zh-CN" sz="2400">
              <a:latin typeface="华文细黑" panose="02010600040101010101" charset="-122"/>
              <a:ea typeface="华文细黑" panose="02010600040101010101" charset="-122"/>
              <a:cs typeface="华文细黑" panose="02010600040101010101" charset="-122"/>
            </a:endParaRPr>
          </a:p>
          <a:p>
            <a:pPr marL="0" indent="0">
              <a:buNone/>
            </a:pPr>
            <a:r>
              <a:rPr lang="zh-CN" altLang="en-US" dirty="0">
                <a:sym typeface="+mn-ea"/>
              </a:rPr>
              <a:t> </a:t>
            </a:r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532255" y="6034405"/>
            <a:ext cx="884999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buClrTx/>
              <a:buSzTx/>
              <a:buNone/>
            </a:pPr>
            <a:r>
              <a:rPr lang="zh-CN" altLang="en-US" sz="2400"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</a:rPr>
              <a:t>注意：</a:t>
            </a:r>
            <a:r>
              <a:rPr lang="en-US" altLang="zh-CN" sz="2400"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</a:rPr>
              <a:t>APP</a:t>
            </a:r>
            <a:r>
              <a:rPr lang="zh-CN" altLang="en-US" sz="2400"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</a:rPr>
              <a:t>证件类型默认</a:t>
            </a:r>
            <a:r>
              <a:rPr lang="en-US" altLang="zh-CN" sz="2400"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</a:rPr>
              <a:t>P0</a:t>
            </a:r>
            <a:r>
              <a:rPr lang="zh-CN" altLang="en-US" sz="2400"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</a:rPr>
              <a:t>，需要把</a:t>
            </a:r>
            <a:r>
              <a:rPr lang="en-US" altLang="zh-CN" sz="2400"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</a:rPr>
              <a:t>0</a:t>
            </a:r>
            <a:r>
              <a:rPr lang="zh-CN" altLang="en-US" sz="2400"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</a:rPr>
              <a:t>删掉才可以验证</a:t>
            </a:r>
            <a:r>
              <a:rPr lang="en-US" altLang="zh-CN" sz="2400"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</a:rPr>
              <a:t>APP</a:t>
            </a:r>
            <a:r>
              <a:rPr lang="en-US" altLang="zh-CN" sz="2400"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</a:rPr>
              <a:t> </a:t>
            </a:r>
            <a:endParaRPr lang="en-US" altLang="zh-CN" sz="2400">
              <a:latin typeface="华文细黑" panose="02010600040101010101" charset="-122"/>
              <a:ea typeface="华文细黑" panose="02010600040101010101" charset="-122"/>
              <a:cs typeface="华文细黑" panose="02010600040101010101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-17780" y="-1270"/>
            <a:ext cx="12228195" cy="6861175"/>
          </a:xfrm>
          <a:prstGeom prst="rect">
            <a:avLst/>
          </a:prstGeom>
          <a:gradFill>
            <a:gsLst>
              <a:gs pos="62000">
                <a:schemeClr val="accent6">
                  <a:lumMod val="40000"/>
                  <a:lumOff val="60000"/>
                </a:schemeClr>
              </a:gs>
              <a:gs pos="25000">
                <a:schemeClr val="accent3">
                  <a:lumMod val="40000"/>
                  <a:lumOff val="60000"/>
                </a:schemeClr>
              </a:gs>
              <a:gs pos="0">
                <a:srgbClr val="BD91B8"/>
              </a:gs>
              <a:gs pos="37000">
                <a:srgbClr val="FEE4DB">
                  <a:lumMod val="89000"/>
                  <a:lumOff val="11000"/>
                  <a:alpha val="9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072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73505" y="2639060"/>
            <a:ext cx="9445625" cy="422084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/>
          <p:cNvSpPr txBox="1"/>
          <p:nvPr/>
        </p:nvSpPr>
        <p:spPr>
          <a:xfrm>
            <a:off x="1343025" y="332105"/>
            <a:ext cx="9476105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  <a:sym typeface="+mn-ea"/>
              </a:rPr>
              <a:t>4.  为旅客安排座位，按下快捷键ALT+Z，可调出该航班座位图，输入座位信息，例如23L，</a:t>
            </a:r>
            <a:r>
              <a:rPr lang="en-US" altLang="zh-CN" sz="2400" b="1">
                <a:solidFill>
                  <a:schemeClr val="accent6"/>
                </a:solidFill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  <a:sym typeface="+mn-ea"/>
              </a:rPr>
              <a:t>回车保存</a:t>
            </a:r>
            <a:endParaRPr lang="en-US" altLang="zh-CN" sz="2400" b="1">
              <a:solidFill>
                <a:schemeClr val="accent6"/>
              </a:solidFill>
              <a:latin typeface="华文细黑" panose="02010600040101010101" charset="-122"/>
              <a:ea typeface="华文细黑" panose="02010600040101010101" charset="-122"/>
              <a:cs typeface="华文细黑" panose="02010600040101010101" charset="-122"/>
              <a:sym typeface="+mn-ea"/>
            </a:endParaRPr>
          </a:p>
          <a:p>
            <a:endParaRPr lang="en-US" altLang="zh-CN" sz="2400" b="1">
              <a:solidFill>
                <a:schemeClr val="accent6"/>
              </a:solidFill>
              <a:latin typeface="华文细黑" panose="02010600040101010101" charset="-122"/>
              <a:ea typeface="华文细黑" panose="02010600040101010101" charset="-122"/>
              <a:cs typeface="华文细黑" panose="02010600040101010101" charset="-122"/>
              <a:sym typeface="+mn-ea"/>
            </a:endParaRPr>
          </a:p>
          <a:p>
            <a:r>
              <a:rPr lang="en-US" altLang="zh-CN" sz="240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  <a:sym typeface="+mn-ea"/>
              </a:rPr>
              <a:t>5</a:t>
            </a:r>
            <a:r>
              <a:rPr lang="en-US" altLang="zh-CN" sz="2400"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  <a:sym typeface="+mn-ea"/>
              </a:rPr>
              <a:t>.  </a:t>
            </a:r>
            <a:r>
              <a:rPr lang="zh-CN" altLang="en-US" sz="2400"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  <a:sym typeface="+mn-ea"/>
              </a:rPr>
              <a:t>为旅客加行李，按下快捷键</a:t>
            </a:r>
            <a:r>
              <a:rPr lang="en-US" altLang="zh-CN" sz="2400"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  <a:sym typeface="+mn-ea"/>
              </a:rPr>
              <a:t>ALT+C</a:t>
            </a:r>
            <a:r>
              <a:rPr lang="zh-CN" altLang="en-US" sz="2400"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  <a:sym typeface="+mn-ea"/>
              </a:rPr>
              <a:t>，输入件数</a:t>
            </a:r>
            <a:r>
              <a:rPr lang="en-US" altLang="zh-CN" sz="2400"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  <a:sym typeface="+mn-ea"/>
              </a:rPr>
              <a:t>/</a:t>
            </a:r>
            <a:r>
              <a:rPr lang="zh-CN" altLang="en-US" sz="2400"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  <a:sym typeface="+mn-ea"/>
              </a:rPr>
              <a:t>重量，</a:t>
            </a:r>
            <a:r>
              <a:rPr lang="zh-CN" altLang="en-US" sz="2400" b="1">
                <a:solidFill>
                  <a:schemeClr val="accent6"/>
                </a:solidFill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  <a:sym typeface="+mn-ea"/>
              </a:rPr>
              <a:t>回车保存</a:t>
            </a:r>
            <a:endParaRPr lang="zh-CN" altLang="en-US" sz="2400">
              <a:latin typeface="华文细黑" panose="02010600040101010101" charset="-122"/>
              <a:ea typeface="华文细黑" panose="02010600040101010101" charset="-122"/>
              <a:cs typeface="华文细黑" panose="02010600040101010101" charset="-122"/>
              <a:sym typeface="+mn-ea"/>
            </a:endParaRPr>
          </a:p>
          <a:p>
            <a:endParaRPr lang="zh-CN" altLang="en-US" sz="2400">
              <a:solidFill>
                <a:schemeClr val="tx1"/>
              </a:solidFill>
              <a:latin typeface="华文细黑" panose="02010600040101010101" charset="-122"/>
              <a:ea typeface="华文细黑" panose="02010600040101010101" charset="-122"/>
              <a:cs typeface="华文细黑" panose="02010600040101010101" charset="-122"/>
              <a:sym typeface="+mn-ea"/>
            </a:endParaRPr>
          </a:p>
          <a:p>
            <a:r>
              <a:rPr lang="en-US" altLang="zh-CN" sz="240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  <a:sym typeface="+mn-ea"/>
              </a:rPr>
              <a:t>6.  </a:t>
            </a:r>
            <a:r>
              <a:rPr lang="zh-CN" altLang="en-US" sz="240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  <a:sym typeface="+mn-ea"/>
              </a:rPr>
              <a:t>快捷键回车或</a:t>
            </a:r>
            <a:r>
              <a:rPr lang="en-US" altLang="zh-CN" sz="240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  <a:sym typeface="+mn-ea"/>
              </a:rPr>
              <a:t>ALT+A</a:t>
            </a:r>
            <a:r>
              <a:rPr lang="zh-CN" altLang="en-US" sz="240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  <a:sym typeface="+mn-ea"/>
              </a:rPr>
              <a:t>接收旅客</a:t>
            </a:r>
            <a:endParaRPr lang="zh-CN" altLang="en-US" sz="2400">
              <a:solidFill>
                <a:schemeClr val="tx1"/>
              </a:solidFill>
              <a:latin typeface="华文细黑" panose="02010600040101010101" charset="-122"/>
              <a:ea typeface="华文细黑" panose="02010600040101010101" charset="-122"/>
              <a:cs typeface="华文细黑" panose="02010600040101010101" charset="-122"/>
              <a:sym typeface="+mn-ea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8000">
              <a:schemeClr val="bg1">
                <a:lumMod val="62000"/>
                <a:alpha val="84000"/>
                <a:lumOff val="38000"/>
              </a:schemeClr>
            </a:gs>
            <a:gs pos="100000">
              <a:schemeClr val="tx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2018116-205022 副本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35" y="-31750"/>
            <a:ext cx="12193270" cy="6922135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3820795" y="1140460"/>
            <a:ext cx="4704715" cy="4387215"/>
            <a:chOff x="2326" y="3165"/>
            <a:chExt cx="7409" cy="6909"/>
          </a:xfrm>
        </p:grpSpPr>
        <p:sp>
          <p:nvSpPr>
            <p:cNvPr id="7" name="折角形 6"/>
            <p:cNvSpPr/>
            <p:nvPr/>
          </p:nvSpPr>
          <p:spPr>
            <a:xfrm>
              <a:off x="2326" y="3165"/>
              <a:ext cx="7409" cy="6909"/>
            </a:xfrm>
            <a:prstGeom prst="foldedCorner">
              <a:avLst/>
            </a:prstGeom>
            <a:solidFill>
              <a:schemeClr val="accent5">
                <a:lumMod val="60000"/>
                <a:lumOff val="40000"/>
                <a:alpha val="4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2904" y="5408"/>
              <a:ext cx="6558" cy="2480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r>
                <a:rPr lang="en-US" altLang="zh-CN" sz="5120" dirty="0" smtClean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+mn-lt"/>
                </a:rPr>
                <a:t>03</a:t>
              </a:r>
              <a:endParaRPr lang="en-US" altLang="zh-CN" sz="5120" dirty="0" smtClean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+mn-lt"/>
              </a:endParaRPr>
            </a:p>
            <a:p>
              <a:r>
                <a:rPr lang="zh-CN" altLang="en-US" sz="5120" dirty="0" smtClean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+mn-lt"/>
                </a:rPr>
                <a:t>旅客信息修改</a:t>
              </a:r>
              <a:r>
                <a:rPr lang="zh-CN" altLang="en-US" sz="5120" dirty="0" smtClean="0">
                  <a:solidFill>
                    <a:srgbClr val="466263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+mn-lt"/>
                </a:rPr>
                <a:t> </a:t>
              </a:r>
              <a:endParaRPr lang="zh-CN" altLang="en-US" sz="5120" dirty="0">
                <a:solidFill>
                  <a:srgbClr val="466263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+mn-lt"/>
              </a:endParaRPr>
            </a:p>
          </p:txBody>
        </p:sp>
        <p:sp>
          <p:nvSpPr>
            <p:cNvPr id="2" name="十角星 1"/>
            <p:cNvSpPr/>
            <p:nvPr/>
          </p:nvSpPr>
          <p:spPr>
            <a:xfrm>
              <a:off x="5294" y="3598"/>
              <a:ext cx="1473" cy="1473"/>
            </a:xfrm>
            <a:prstGeom prst="star10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-9525" y="-10795"/>
            <a:ext cx="12238355" cy="6860540"/>
          </a:xfrm>
          <a:prstGeom prst="rect">
            <a:avLst/>
          </a:prstGeom>
          <a:gradFill>
            <a:gsLst>
              <a:gs pos="57000">
                <a:schemeClr val="accent6">
                  <a:lumMod val="40000"/>
                  <a:lumOff val="60000"/>
                </a:schemeClr>
              </a:gs>
              <a:gs pos="25000">
                <a:schemeClr val="accent3">
                  <a:lumMod val="40000"/>
                  <a:lumOff val="60000"/>
                </a:schemeClr>
              </a:gs>
              <a:gs pos="0">
                <a:srgbClr val="BD91B8"/>
              </a:gs>
              <a:gs pos="89000">
                <a:srgbClr val="FEE7DF">
                  <a:lumMod val="89000"/>
                  <a:lumOff val="11000"/>
                  <a:alpha val="9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5614035" y="-11430"/>
            <a:ext cx="6614795" cy="6861810"/>
          </a:xfrm>
          <a:prstGeom prst="rect">
            <a:avLst/>
          </a:prstGeom>
          <a:gradFill>
            <a:gsLst>
              <a:gs pos="57000">
                <a:schemeClr val="accent5">
                  <a:lumMod val="40000"/>
                  <a:lumOff val="60000"/>
                </a:schemeClr>
              </a:gs>
              <a:gs pos="25000">
                <a:schemeClr val="accent3">
                  <a:lumMod val="40000"/>
                  <a:lumOff val="60000"/>
                </a:schemeClr>
              </a:gs>
              <a:gs pos="0">
                <a:schemeClr val="accent3">
                  <a:lumMod val="60000"/>
                  <a:lumOff val="40000"/>
                </a:schemeClr>
              </a:gs>
              <a:gs pos="89000">
                <a:srgbClr val="FEEAE3">
                  <a:lumMod val="89000"/>
                  <a:lumOff val="11000"/>
                  <a:alpha val="9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0" name="前凸带形 39"/>
          <p:cNvSpPr/>
          <p:nvPr/>
        </p:nvSpPr>
        <p:spPr>
          <a:xfrm>
            <a:off x="4044315" y="511810"/>
            <a:ext cx="2986405" cy="859790"/>
          </a:xfrm>
          <a:prstGeom prst="ribbon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5067300" y="694690"/>
            <a:ext cx="9410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2800" b="1">
                <a:ln w="9525" cmpd="sng">
                  <a:solidFill>
                    <a:schemeClr val="accent1"/>
                  </a:solidFill>
                  <a:prstDash val="solid"/>
                </a:ln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华文细黑" panose="02010600040101010101" charset="-122"/>
                <a:ea typeface="华文细黑" panose="02010600040101010101" charset="-122"/>
              </a:rPr>
              <a:t>3.1</a:t>
            </a:r>
            <a:endParaRPr lang="en-US" altLang="zh-CN" sz="2800" b="1">
              <a:ln w="9525" cmpd="sng">
                <a:solidFill>
                  <a:schemeClr val="accent1"/>
                </a:solidFill>
                <a:prstDash val="solid"/>
              </a:ln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华文细黑" panose="02010600040101010101" charset="-122"/>
              <a:ea typeface="华文细黑" panose="0201060004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073265" y="482600"/>
            <a:ext cx="51181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 eaLnBrk="0" fontAlgn="base" hangingPunct="0">
              <a:buClrTx/>
              <a:buSzTx/>
              <a:buFontTx/>
            </a:pPr>
            <a:r>
              <a:rPr lang="zh-CN" altLang="en-US" sz="3200" b="1" i="1" dirty="0">
                <a:solidFill>
                  <a:schemeClr val="bg1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j-cs"/>
                <a:sym typeface="+mn-ea"/>
              </a:rPr>
              <a:t>座位信息修改</a:t>
            </a:r>
            <a:endParaRPr lang="zh-CN" altLang="en-US" sz="3200" b="1" i="1" dirty="0">
              <a:solidFill>
                <a:schemeClr val="bg1"/>
              </a:solidFill>
              <a:effectLst>
                <a:outerShdw blurRad="38100" dist="38100" dir="2700000">
                  <a:srgbClr val="000000"/>
                </a:outerShdw>
              </a:effectLst>
              <a:latin typeface="微软雅黑" panose="020B0503020204020204" charset="-122"/>
              <a:ea typeface="微软雅黑" panose="020B0503020204020204" charset="-122"/>
              <a:cs typeface="+mj-cs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063625" y="1371600"/>
            <a:ext cx="933704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buNone/>
            </a:pPr>
            <a:r>
              <a:rPr lang="zh-CN" altLang="en-US" sz="20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1.  空格选中某一旅客</a:t>
            </a:r>
            <a:endParaRPr lang="zh-CN" altLang="en-US" sz="2000" b="1" dirty="0">
              <a:latin typeface="华文细黑" panose="02010600040101010101" charset="-122"/>
              <a:ea typeface="华文细黑" panose="02010600040101010101" charset="-122"/>
            </a:endParaRPr>
          </a:p>
          <a:p>
            <a:pPr>
              <a:buNone/>
            </a:pPr>
            <a:r>
              <a:rPr lang="zh-CN" altLang="en-US" sz="20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2.  F6 到座位界面</a:t>
            </a:r>
            <a:endParaRPr lang="zh-CN" altLang="en-US" sz="2000" b="1" dirty="0">
              <a:latin typeface="华文细黑" panose="02010600040101010101" charset="-122"/>
              <a:ea typeface="华文细黑" panose="0201060004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063625" y="5621655"/>
            <a:ext cx="9368790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 eaLnBrk="0" hangingPunct="0">
              <a:spcBef>
                <a:spcPct val="20000"/>
              </a:spcBef>
            </a:pPr>
            <a:r>
              <a:rPr lang="en-US" altLang="zh-CN" sz="20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3.</a:t>
            </a:r>
            <a:r>
              <a:rPr lang="zh-CN" altLang="en-US" sz="20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  根据座位图输入修改座位号，回车</a:t>
            </a:r>
            <a:endParaRPr lang="zh-CN" altLang="en-US" sz="2000" b="1" dirty="0">
              <a:latin typeface="华文细黑" panose="02010600040101010101" charset="-122"/>
              <a:ea typeface="华文细黑" panose="02010600040101010101" charset="-122"/>
            </a:endParaRPr>
          </a:p>
          <a:p>
            <a:pPr marL="342900" indent="-342900" eaLnBrk="0" hangingPunct="0">
              <a:spcBef>
                <a:spcPct val="20000"/>
              </a:spcBef>
            </a:pPr>
            <a:r>
              <a:rPr lang="en-US" altLang="zh-CN" sz="20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4.  </a:t>
            </a:r>
            <a:r>
              <a:rPr lang="zh-CN" altLang="en-US" sz="20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已接收旅客修改座位并打出新的登机牌，未接收旅客会暂时保存该座位，本次接收结束时将打印出对应座位号（如果未接收，则放弃保存座位）</a:t>
            </a:r>
            <a:endParaRPr lang="zh-CN" altLang="en-US" sz="2000"/>
          </a:p>
        </p:txBody>
      </p:sp>
      <p:pic>
        <p:nvPicPr>
          <p:cNvPr id="45061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3625" y="2188210"/>
            <a:ext cx="10471785" cy="3314700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-9525" y="-10795"/>
            <a:ext cx="12238355" cy="6860540"/>
          </a:xfrm>
          <a:prstGeom prst="rect">
            <a:avLst/>
          </a:prstGeom>
          <a:gradFill>
            <a:gsLst>
              <a:gs pos="57000">
                <a:schemeClr val="accent6">
                  <a:lumMod val="40000"/>
                  <a:lumOff val="60000"/>
                </a:schemeClr>
              </a:gs>
              <a:gs pos="25000">
                <a:schemeClr val="accent3">
                  <a:lumMod val="40000"/>
                  <a:lumOff val="60000"/>
                </a:schemeClr>
              </a:gs>
              <a:gs pos="0">
                <a:srgbClr val="BD91B8"/>
              </a:gs>
              <a:gs pos="89000">
                <a:srgbClr val="FEE7DF">
                  <a:lumMod val="89000"/>
                  <a:lumOff val="11000"/>
                  <a:alpha val="9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5614035" y="-11430"/>
            <a:ext cx="6614795" cy="6861810"/>
          </a:xfrm>
          <a:prstGeom prst="rect">
            <a:avLst/>
          </a:prstGeom>
          <a:gradFill>
            <a:gsLst>
              <a:gs pos="57000">
                <a:schemeClr val="accent5">
                  <a:lumMod val="40000"/>
                  <a:lumOff val="60000"/>
                </a:schemeClr>
              </a:gs>
              <a:gs pos="25000">
                <a:schemeClr val="accent3">
                  <a:lumMod val="40000"/>
                  <a:lumOff val="60000"/>
                </a:schemeClr>
              </a:gs>
              <a:gs pos="0">
                <a:schemeClr val="accent3">
                  <a:lumMod val="60000"/>
                  <a:lumOff val="40000"/>
                </a:schemeClr>
              </a:gs>
              <a:gs pos="89000">
                <a:srgbClr val="FEEAE3">
                  <a:lumMod val="89000"/>
                  <a:lumOff val="11000"/>
                  <a:alpha val="9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0" name="前凸带形 39"/>
          <p:cNvSpPr/>
          <p:nvPr/>
        </p:nvSpPr>
        <p:spPr>
          <a:xfrm>
            <a:off x="4044315" y="511810"/>
            <a:ext cx="2986405" cy="859790"/>
          </a:xfrm>
          <a:prstGeom prst="ribbon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5003800" y="673100"/>
            <a:ext cx="10680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2800" b="1">
                <a:ln w="9525" cmpd="sng">
                  <a:solidFill>
                    <a:schemeClr val="accent1"/>
                  </a:solidFill>
                  <a:prstDash val="solid"/>
                </a:ln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华文细黑" panose="02010600040101010101" charset="-122"/>
                <a:ea typeface="华文细黑" panose="02010600040101010101" charset="-122"/>
              </a:rPr>
              <a:t>3.2</a:t>
            </a:r>
            <a:endParaRPr lang="en-US" altLang="zh-CN" sz="2800" b="1">
              <a:ln w="9525" cmpd="sng">
                <a:solidFill>
                  <a:schemeClr val="accent1"/>
                </a:solidFill>
                <a:prstDash val="solid"/>
              </a:ln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华文细黑" panose="02010600040101010101" charset="-122"/>
              <a:ea typeface="华文细黑" panose="0201060004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105015" y="493395"/>
            <a:ext cx="4980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b="1" i="1" dirty="0">
                <a:solidFill>
                  <a:schemeClr val="bg1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行李信息修改</a:t>
            </a:r>
            <a:endParaRPr lang="zh-CN" altLang="en-US" sz="3200" b="1" i="1" dirty="0">
              <a:solidFill>
                <a:schemeClr val="bg1"/>
              </a:solidFill>
              <a:effectLst>
                <a:outerShdw blurRad="38100" dist="38100" dir="2700000">
                  <a:srgbClr val="000000"/>
                </a:outerShdw>
              </a:effectLst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024890" y="1423670"/>
            <a:ext cx="10415905" cy="18764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 algn="l" eaLnBrk="0" fontAlgn="base" hangingPunct="0">
              <a:spcBef>
                <a:spcPct val="2000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zh-CN" altLang="en-US" sz="20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添加行李</a:t>
            </a:r>
            <a:endParaRPr lang="zh-CN" altLang="en-US" sz="2000" b="1" dirty="0">
              <a:latin typeface="华文细黑" panose="02010600040101010101" charset="-122"/>
              <a:ea typeface="华文细黑" panose="02010600040101010101" charset="-122"/>
            </a:endParaRPr>
          </a:p>
          <a:p>
            <a:pPr marL="342900" indent="-342900" algn="l" eaLnBrk="0" fontAlgn="base" hangingPunct="0">
              <a:spcBef>
                <a:spcPct val="20000"/>
              </a:spcBef>
              <a:buClrTx/>
              <a:buSzTx/>
              <a:buNone/>
            </a:pPr>
            <a:r>
              <a:rPr lang="zh-CN" altLang="en-US" sz="20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1.  选中一名旅客</a:t>
            </a:r>
            <a:endParaRPr lang="zh-CN" altLang="en-US" sz="2000" b="1" dirty="0">
              <a:latin typeface="华文细黑" panose="02010600040101010101" charset="-122"/>
              <a:ea typeface="华文细黑" panose="02010600040101010101" charset="-122"/>
            </a:endParaRPr>
          </a:p>
          <a:p>
            <a:pPr marL="342900" indent="-342900" algn="l" eaLnBrk="0" fontAlgn="base" hangingPunct="0">
              <a:spcBef>
                <a:spcPct val="20000"/>
              </a:spcBef>
              <a:buClrTx/>
              <a:buSzTx/>
              <a:buNone/>
            </a:pPr>
            <a:r>
              <a:rPr lang="zh-CN" altLang="en-US" sz="20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2.  F5切换到行李页面</a:t>
            </a:r>
            <a:endParaRPr lang="zh-CN" altLang="en-US" sz="2000" b="1" dirty="0">
              <a:latin typeface="华文细黑" panose="02010600040101010101" charset="-122"/>
              <a:ea typeface="华文细黑" panose="02010600040101010101" charset="-122"/>
            </a:endParaRPr>
          </a:p>
          <a:p>
            <a:pPr marL="342900" indent="-342900" algn="l" eaLnBrk="0" fontAlgn="base" hangingPunct="0">
              <a:spcBef>
                <a:spcPct val="20000"/>
              </a:spcBef>
              <a:buClrTx/>
              <a:buSzTx/>
              <a:buNone/>
            </a:pPr>
            <a:r>
              <a:rPr lang="zh-CN" altLang="en-US" sz="20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3.  </a:t>
            </a:r>
            <a:r>
              <a:rPr lang="zh-CN" altLang="en-US" sz="2000" b="1" dirty="0">
                <a:latin typeface="华文细黑" panose="02010600040101010101" charset="-122"/>
                <a:ea typeface="华文细黑" panose="02010600040101010101" charset="-122"/>
                <a:sym typeface="楷体_GB2312" pitchFamily="1" charset="-122"/>
              </a:rPr>
              <a:t>输入行李件数和重量，比如1/10</a:t>
            </a:r>
            <a:endParaRPr lang="zh-CN" altLang="en-US" sz="2000" b="1" dirty="0">
              <a:latin typeface="华文细黑" panose="02010600040101010101" charset="-122"/>
              <a:ea typeface="华文细黑" panose="02010600040101010101" charset="-122"/>
              <a:sym typeface="楷体_GB2312" pitchFamily="1" charset="-122"/>
            </a:endParaRPr>
          </a:p>
          <a:p>
            <a:pPr marL="342900" indent="-342900" algn="l" eaLnBrk="0" fontAlgn="base" hangingPunct="0">
              <a:spcBef>
                <a:spcPct val="20000"/>
              </a:spcBef>
              <a:buClrTx/>
              <a:buSzTx/>
              <a:buNone/>
            </a:pPr>
            <a:r>
              <a:rPr lang="zh-CN" altLang="en-US" sz="2000" b="1" dirty="0">
                <a:latin typeface="华文细黑" panose="02010600040101010101" charset="-122"/>
                <a:ea typeface="华文细黑" panose="02010600040101010101" charset="-122"/>
                <a:sym typeface="楷体_GB2312" pitchFamily="1" charset="-122"/>
              </a:rPr>
              <a:t>4.  按回车或ALT+A添加行李</a:t>
            </a:r>
            <a:endParaRPr lang="zh-CN" altLang="en-US" sz="2000" b="1" dirty="0">
              <a:latin typeface="华文细黑" panose="02010600040101010101" charset="-122"/>
              <a:ea typeface="华文细黑" panose="02010600040101010101" charset="-122"/>
            </a:endParaRPr>
          </a:p>
        </p:txBody>
      </p:sp>
      <p:pic>
        <p:nvPicPr>
          <p:cNvPr id="48132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4890" y="3367405"/>
            <a:ext cx="10361295" cy="3285490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-9525" y="-10795"/>
            <a:ext cx="12238355" cy="6860540"/>
          </a:xfrm>
          <a:prstGeom prst="rect">
            <a:avLst/>
          </a:prstGeom>
          <a:gradFill>
            <a:gsLst>
              <a:gs pos="57000">
                <a:schemeClr val="accent6">
                  <a:lumMod val="40000"/>
                  <a:lumOff val="60000"/>
                </a:schemeClr>
              </a:gs>
              <a:gs pos="25000">
                <a:schemeClr val="accent3">
                  <a:lumMod val="40000"/>
                  <a:lumOff val="60000"/>
                </a:schemeClr>
              </a:gs>
              <a:gs pos="0">
                <a:srgbClr val="BD91B8"/>
              </a:gs>
              <a:gs pos="89000">
                <a:srgbClr val="FEE7DF">
                  <a:lumMod val="89000"/>
                  <a:lumOff val="11000"/>
                  <a:alpha val="9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5614035" y="-11430"/>
            <a:ext cx="6614795" cy="6861810"/>
          </a:xfrm>
          <a:prstGeom prst="rect">
            <a:avLst/>
          </a:prstGeom>
          <a:gradFill>
            <a:gsLst>
              <a:gs pos="57000">
                <a:schemeClr val="accent5">
                  <a:lumMod val="40000"/>
                  <a:lumOff val="60000"/>
                </a:schemeClr>
              </a:gs>
              <a:gs pos="25000">
                <a:schemeClr val="accent3">
                  <a:lumMod val="40000"/>
                  <a:lumOff val="60000"/>
                </a:schemeClr>
              </a:gs>
              <a:gs pos="0">
                <a:schemeClr val="accent3">
                  <a:lumMod val="60000"/>
                  <a:lumOff val="40000"/>
                </a:schemeClr>
              </a:gs>
              <a:gs pos="89000">
                <a:srgbClr val="FEEAE3">
                  <a:lumMod val="89000"/>
                  <a:lumOff val="11000"/>
                  <a:alpha val="9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134745" y="440690"/>
            <a:ext cx="813181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indent="0">
              <a:buNone/>
            </a:pPr>
            <a:r>
              <a:rPr lang="zh-CN" altLang="en-US" sz="20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行李添加成功后，已选定旅客列表中会更新旅客的行李信息1/10，并且下方行李信息中会显示该行李的编号</a:t>
            </a:r>
            <a:endParaRPr lang="zh-CN" altLang="en-US" dirty="0">
              <a:latin typeface="华文细黑" panose="02010600040101010101" charset="-122"/>
              <a:ea typeface="华文细黑" panose="02010600040101010101" charset="-122"/>
            </a:endParaRPr>
          </a:p>
          <a:p>
            <a:pPr marL="0" indent="0"/>
            <a:endParaRPr lang="zh-CN" altLang="en-US" dirty="0"/>
          </a:p>
          <a:p>
            <a:endParaRPr lang="zh-CN" altLang="en-US"/>
          </a:p>
        </p:txBody>
      </p:sp>
      <p:pic>
        <p:nvPicPr>
          <p:cNvPr id="49155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34745" y="1417955"/>
            <a:ext cx="9645015" cy="5285105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-9525" y="-10795"/>
            <a:ext cx="12238355" cy="6860540"/>
          </a:xfrm>
          <a:prstGeom prst="rect">
            <a:avLst/>
          </a:prstGeom>
          <a:gradFill>
            <a:gsLst>
              <a:gs pos="57000">
                <a:schemeClr val="accent6">
                  <a:lumMod val="40000"/>
                  <a:lumOff val="60000"/>
                </a:schemeClr>
              </a:gs>
              <a:gs pos="25000">
                <a:schemeClr val="accent3">
                  <a:lumMod val="40000"/>
                  <a:lumOff val="60000"/>
                </a:schemeClr>
              </a:gs>
              <a:gs pos="0">
                <a:srgbClr val="BD91B8"/>
              </a:gs>
              <a:gs pos="89000">
                <a:srgbClr val="FEE7DF">
                  <a:lumMod val="89000"/>
                  <a:lumOff val="11000"/>
                  <a:alpha val="9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5614035" y="-11430"/>
            <a:ext cx="6614795" cy="6861810"/>
          </a:xfrm>
          <a:prstGeom prst="rect">
            <a:avLst/>
          </a:prstGeom>
          <a:gradFill>
            <a:gsLst>
              <a:gs pos="57000">
                <a:schemeClr val="accent5">
                  <a:lumMod val="40000"/>
                  <a:lumOff val="60000"/>
                </a:schemeClr>
              </a:gs>
              <a:gs pos="25000">
                <a:schemeClr val="accent3">
                  <a:lumMod val="40000"/>
                  <a:lumOff val="60000"/>
                </a:schemeClr>
              </a:gs>
              <a:gs pos="0">
                <a:schemeClr val="accent3">
                  <a:lumMod val="60000"/>
                  <a:lumOff val="40000"/>
                </a:schemeClr>
              </a:gs>
              <a:gs pos="89000">
                <a:srgbClr val="FEEAE3">
                  <a:lumMod val="89000"/>
                  <a:lumOff val="11000"/>
                  <a:alpha val="9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0181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4885" y="1651000"/>
            <a:ext cx="10458450" cy="318833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文本框 2"/>
          <p:cNvSpPr txBox="1"/>
          <p:nvPr/>
        </p:nvSpPr>
        <p:spPr>
          <a:xfrm>
            <a:off x="984885" y="174625"/>
            <a:ext cx="8956040" cy="16300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 eaLnBrk="0" hangingPunct="0">
              <a:spcBef>
                <a:spcPct val="20000"/>
              </a:spcBef>
              <a:buChar char="•"/>
            </a:pPr>
            <a:r>
              <a:rPr lang="zh-CN" altLang="en-US" sz="2000" b="1" dirty="0">
                <a:latin typeface="华文细黑" panose="02010600040101010101" charset="-122"/>
                <a:ea typeface="华文细黑" panose="02010600040101010101" charset="-122"/>
                <a:sym typeface="楷体_GB2312" pitchFamily="1" charset="-122"/>
              </a:rPr>
              <a:t>删除行李</a:t>
            </a:r>
            <a:endParaRPr lang="en-US" altLang="zh-CN" sz="2000" b="1" dirty="0">
              <a:latin typeface="华文细黑" panose="02010600040101010101" charset="-122"/>
              <a:ea typeface="华文细黑" panose="02010600040101010101" charset="-122"/>
            </a:endParaRPr>
          </a:p>
          <a:p>
            <a:pPr marL="342900" indent="-342900"/>
            <a:r>
              <a:rPr lang="en-US" altLang="zh-CN" sz="2000" b="1" dirty="0">
                <a:latin typeface="华文细黑" panose="02010600040101010101" charset="-122"/>
                <a:ea typeface="华文细黑" panose="02010600040101010101" charset="-122"/>
                <a:sym typeface="楷体_GB2312" pitchFamily="1" charset="-122"/>
              </a:rPr>
              <a:t>1.</a:t>
            </a:r>
            <a:r>
              <a:rPr lang="zh-CN" altLang="en-US" sz="2000" b="1" dirty="0">
                <a:latin typeface="华文细黑" panose="02010600040101010101" charset="-122"/>
                <a:ea typeface="华文细黑" panose="02010600040101010101" charset="-122"/>
                <a:sym typeface="楷体_GB2312" pitchFamily="1" charset="-122"/>
              </a:rPr>
              <a:t>  选中某一旅客，假设携带</a:t>
            </a:r>
            <a:r>
              <a:rPr lang="en-US" altLang="zh-CN" sz="2000" b="1" dirty="0">
                <a:latin typeface="华文细黑" panose="02010600040101010101" charset="-122"/>
                <a:ea typeface="华文细黑" panose="02010600040101010101" charset="-122"/>
                <a:sym typeface="楷体_GB2312" pitchFamily="1" charset="-122"/>
              </a:rPr>
              <a:t>2/20</a:t>
            </a:r>
            <a:r>
              <a:rPr lang="zh-CN" altLang="en-US" sz="2000" b="1" dirty="0">
                <a:latin typeface="华文细黑" panose="02010600040101010101" charset="-122"/>
                <a:ea typeface="华文细黑" panose="02010600040101010101" charset="-122"/>
                <a:sym typeface="楷体_GB2312" pitchFamily="1" charset="-122"/>
              </a:rPr>
              <a:t>公斤行李</a:t>
            </a:r>
            <a:endParaRPr lang="zh-CN" altLang="en-US" sz="2000" b="1" dirty="0">
              <a:latin typeface="华文细黑" panose="02010600040101010101" charset="-122"/>
              <a:ea typeface="华文细黑" panose="02010600040101010101" charset="-122"/>
            </a:endParaRPr>
          </a:p>
          <a:p>
            <a:pPr marL="342900" indent="-342900"/>
            <a:r>
              <a:rPr lang="en-US" altLang="zh-CN" sz="2000" b="1" dirty="0">
                <a:latin typeface="华文细黑" panose="02010600040101010101" charset="-122"/>
                <a:ea typeface="华文细黑" panose="02010600040101010101" charset="-122"/>
                <a:sym typeface="楷体_GB2312" pitchFamily="1" charset="-122"/>
              </a:rPr>
              <a:t>2.  F5 </a:t>
            </a:r>
            <a:r>
              <a:rPr lang="zh-CN" altLang="en-US" sz="2000" b="1" dirty="0">
                <a:latin typeface="华文细黑" panose="02010600040101010101" charset="-122"/>
                <a:ea typeface="华文细黑" panose="02010600040101010101" charset="-122"/>
                <a:sym typeface="楷体_GB2312" pitchFamily="1" charset="-122"/>
              </a:rPr>
              <a:t>切换到行李页面</a:t>
            </a:r>
            <a:endParaRPr lang="zh-CN" altLang="en-US" sz="2000" b="1" dirty="0">
              <a:latin typeface="华文细黑" panose="02010600040101010101" charset="-122"/>
              <a:ea typeface="华文细黑" panose="02010600040101010101" charset="-122"/>
              <a:sym typeface="楷体_GB2312" pitchFamily="1" charset="-122"/>
            </a:endParaRPr>
          </a:p>
          <a:p>
            <a:pPr marL="342900" indent="-342900"/>
            <a:r>
              <a:rPr lang="en-US" altLang="zh-CN" sz="20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3.</a:t>
            </a:r>
            <a:r>
              <a:rPr lang="zh-CN" altLang="en-US" sz="20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  希望减掉</a:t>
            </a:r>
            <a:r>
              <a:rPr lang="en-US" altLang="zh-CN" sz="20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1</a:t>
            </a:r>
            <a:r>
              <a:rPr lang="zh-CN" altLang="en-US" sz="20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件</a:t>
            </a:r>
            <a:r>
              <a:rPr lang="en-US" altLang="zh-CN" sz="20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5</a:t>
            </a:r>
            <a:r>
              <a:rPr lang="zh-CN" altLang="en-US" sz="20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公斤行李，在行李件数重量栏输入</a:t>
            </a:r>
            <a:r>
              <a:rPr lang="en-US" altLang="zh-CN" sz="20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-1/5</a:t>
            </a:r>
            <a:r>
              <a:rPr lang="zh-CN" altLang="en-US" sz="20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，行李序号</a:t>
            </a:r>
            <a:r>
              <a:rPr lang="en-US" altLang="zh-CN" sz="20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2</a:t>
            </a:r>
            <a:endParaRPr lang="zh-CN" altLang="en-US" sz="2000" b="1" dirty="0">
              <a:latin typeface="华文细黑" panose="02010600040101010101" charset="-122"/>
              <a:ea typeface="华文细黑" panose="02010600040101010101" charset="-122"/>
            </a:endParaRPr>
          </a:p>
          <a:p>
            <a:endParaRPr lang="zh-CN" altLang="en-US" sz="2000"/>
          </a:p>
        </p:txBody>
      </p:sp>
      <p:pic>
        <p:nvPicPr>
          <p:cNvPr id="50182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9280" y="5119370"/>
            <a:ext cx="3983990" cy="141097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文本框 3"/>
          <p:cNvSpPr txBox="1"/>
          <p:nvPr/>
        </p:nvSpPr>
        <p:spPr>
          <a:xfrm>
            <a:off x="1009015" y="5346700"/>
            <a:ext cx="5065395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eaLnBrk="0" hangingPunct="0">
              <a:spcBef>
                <a:spcPct val="20000"/>
              </a:spcBef>
            </a:pPr>
            <a:r>
              <a:rPr lang="en-US" altLang="zh-CN" sz="20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4.  </a:t>
            </a:r>
            <a:r>
              <a:rPr lang="zh-CN" altLang="en-US" sz="20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回车确认，系统会确认删除</a:t>
            </a:r>
            <a:endParaRPr lang="zh-CN" altLang="en-US" sz="2000" b="1" dirty="0">
              <a:latin typeface="华文细黑" panose="02010600040101010101" charset="-122"/>
              <a:ea typeface="华文细黑" panose="02010600040101010101" charset="-122"/>
            </a:endParaRPr>
          </a:p>
          <a:p>
            <a:pPr eaLnBrk="0" hangingPunct="0">
              <a:spcBef>
                <a:spcPct val="20000"/>
              </a:spcBef>
            </a:pPr>
            <a:r>
              <a:rPr lang="zh-CN" altLang="en-US" sz="20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的件数重量与行李号</a:t>
            </a:r>
            <a:endParaRPr lang="zh-CN" altLang="en-US" sz="2000" b="1" dirty="0">
              <a:latin typeface="华文细黑" panose="02010600040101010101" charset="-122"/>
              <a:ea typeface="华文细黑" panose="02010600040101010101" charset="-122"/>
            </a:endParaRPr>
          </a:p>
          <a:p>
            <a:endParaRPr lang="zh-CN" altLang="en-US" sz="2000"/>
          </a:p>
        </p:txBody>
      </p:sp>
    </p:spTree>
    <p:custDataLst>
      <p:tags r:id="rId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-9525" y="-10795"/>
            <a:ext cx="12238355" cy="6860540"/>
          </a:xfrm>
          <a:prstGeom prst="rect">
            <a:avLst/>
          </a:prstGeom>
          <a:gradFill>
            <a:gsLst>
              <a:gs pos="57000">
                <a:schemeClr val="accent6">
                  <a:lumMod val="40000"/>
                  <a:lumOff val="60000"/>
                </a:schemeClr>
              </a:gs>
              <a:gs pos="25000">
                <a:schemeClr val="accent3">
                  <a:lumMod val="40000"/>
                  <a:lumOff val="60000"/>
                </a:schemeClr>
              </a:gs>
              <a:gs pos="0">
                <a:srgbClr val="BD91B8"/>
              </a:gs>
              <a:gs pos="89000">
                <a:srgbClr val="FEE7DF">
                  <a:lumMod val="89000"/>
                  <a:lumOff val="11000"/>
                  <a:alpha val="9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5614035" y="-11430"/>
            <a:ext cx="6614795" cy="6861810"/>
          </a:xfrm>
          <a:prstGeom prst="rect">
            <a:avLst/>
          </a:prstGeom>
          <a:gradFill>
            <a:gsLst>
              <a:gs pos="57000">
                <a:schemeClr val="accent5">
                  <a:lumMod val="40000"/>
                  <a:lumOff val="60000"/>
                </a:schemeClr>
              </a:gs>
              <a:gs pos="25000">
                <a:schemeClr val="accent3">
                  <a:lumMod val="40000"/>
                  <a:lumOff val="60000"/>
                </a:schemeClr>
              </a:gs>
              <a:gs pos="0">
                <a:schemeClr val="accent3">
                  <a:lumMod val="60000"/>
                  <a:lumOff val="40000"/>
                </a:schemeClr>
              </a:gs>
              <a:gs pos="89000">
                <a:srgbClr val="FEEAE3">
                  <a:lumMod val="89000"/>
                  <a:lumOff val="11000"/>
                  <a:alpha val="9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1205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5845" y="1675130"/>
            <a:ext cx="9842500" cy="388048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文本框 2"/>
          <p:cNvSpPr txBox="1"/>
          <p:nvPr/>
        </p:nvSpPr>
        <p:spPr>
          <a:xfrm>
            <a:off x="1078865" y="408940"/>
            <a:ext cx="765556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0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添加/删除速运行李</a:t>
            </a:r>
            <a:endParaRPr lang="zh-CN" altLang="en-US" sz="2000" b="1" dirty="0">
              <a:latin typeface="华文细黑" panose="02010600040101010101" charset="-122"/>
              <a:ea typeface="华文细黑" panose="02010600040101010101" charset="-122"/>
            </a:endParaRPr>
          </a:p>
          <a:p>
            <a:pPr>
              <a:buNone/>
            </a:pPr>
            <a:r>
              <a:rPr lang="zh-CN" altLang="en-US" sz="20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1.  不用选中旅客，</a:t>
            </a:r>
            <a:r>
              <a:rPr lang="zh-CN" altLang="en-US" sz="2000" b="1" dirty="0">
                <a:latin typeface="华文细黑" panose="02010600040101010101" charset="-122"/>
                <a:ea typeface="华文细黑" panose="02010600040101010101" charset="-122"/>
                <a:sym typeface="楷体_GB2312" pitchFamily="1" charset="-122"/>
              </a:rPr>
              <a:t>F5 切换到行李页面</a:t>
            </a:r>
            <a:endParaRPr lang="zh-CN" altLang="en-US" sz="2000" b="1" dirty="0">
              <a:latin typeface="华文细黑" panose="02010600040101010101" charset="-122"/>
              <a:ea typeface="华文细黑" panose="02010600040101010101" charset="-122"/>
            </a:endParaRPr>
          </a:p>
          <a:p>
            <a:r>
              <a:rPr lang="zh-CN" altLang="en-US" sz="2000" b="1" dirty="0">
                <a:latin typeface="华文细黑" panose="02010600040101010101" charset="-122"/>
                <a:ea typeface="华文细黑" panose="02010600040101010101" charset="-122"/>
              </a:rPr>
              <a:t>2</a:t>
            </a:r>
            <a:r>
              <a:rPr lang="zh-CN" altLang="en-US" sz="20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.  ALT+Q切换到速运行李界面，速运行李操作输入</a:t>
            </a:r>
            <a:r>
              <a:rPr lang="en-US" altLang="zh-CN" sz="20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1/10</a:t>
            </a:r>
            <a:endParaRPr lang="en-US" altLang="zh-CN" sz="2000"/>
          </a:p>
        </p:txBody>
      </p:sp>
      <p:sp>
        <p:nvSpPr>
          <p:cNvPr id="4" name="文本框 3"/>
          <p:cNvSpPr txBox="1"/>
          <p:nvPr/>
        </p:nvSpPr>
        <p:spPr>
          <a:xfrm>
            <a:off x="1089660" y="5780405"/>
            <a:ext cx="9083040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eaLnBrk="0" hangingPunct="0">
              <a:spcBef>
                <a:spcPct val="20000"/>
              </a:spcBef>
            </a:pPr>
            <a:r>
              <a:rPr lang="en-US" altLang="zh-CN" sz="20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3.  </a:t>
            </a:r>
            <a:r>
              <a:rPr lang="zh-CN" altLang="en-US" sz="20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回车确认接收，已有的速运行李会在左下列表中显示行李号</a:t>
            </a:r>
            <a:endParaRPr lang="zh-CN" altLang="en-US" sz="2000" b="1" dirty="0">
              <a:latin typeface="华文细黑" panose="02010600040101010101" charset="-122"/>
              <a:ea typeface="华文细黑" panose="02010600040101010101" charset="-122"/>
            </a:endParaRPr>
          </a:p>
          <a:p>
            <a:pPr eaLnBrk="0" hangingPunct="0">
              <a:spcBef>
                <a:spcPct val="20000"/>
              </a:spcBef>
            </a:pPr>
            <a:r>
              <a:rPr lang="en-US" altLang="zh-CN" sz="20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4.  </a:t>
            </a:r>
            <a:r>
              <a:rPr lang="zh-CN" altLang="en-US" sz="20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删除速运行李方式与旅客行李相同</a:t>
            </a:r>
            <a:endParaRPr lang="zh-CN" altLang="en-US" sz="2000" b="1" dirty="0">
              <a:latin typeface="华文细黑" panose="02010600040101010101" charset="-122"/>
              <a:ea typeface="华文细黑" panose="02010600040101010101" charset="-122"/>
            </a:endParaRPr>
          </a:p>
          <a:p>
            <a:endParaRPr lang="zh-CN" altLang="en-US" sz="2000"/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-9525" y="-10795"/>
            <a:ext cx="12238355" cy="6860540"/>
          </a:xfrm>
          <a:prstGeom prst="rect">
            <a:avLst/>
          </a:prstGeom>
          <a:gradFill>
            <a:gsLst>
              <a:gs pos="57000">
                <a:schemeClr val="accent6">
                  <a:lumMod val="40000"/>
                  <a:lumOff val="60000"/>
                </a:schemeClr>
              </a:gs>
              <a:gs pos="25000">
                <a:schemeClr val="accent3">
                  <a:lumMod val="40000"/>
                  <a:lumOff val="60000"/>
                </a:schemeClr>
              </a:gs>
              <a:gs pos="0">
                <a:srgbClr val="BD91B8"/>
              </a:gs>
              <a:gs pos="89000">
                <a:srgbClr val="FEE7DF">
                  <a:lumMod val="89000"/>
                  <a:lumOff val="11000"/>
                  <a:alpha val="9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5614035" y="-11430"/>
            <a:ext cx="6614795" cy="6861810"/>
          </a:xfrm>
          <a:prstGeom prst="rect">
            <a:avLst/>
          </a:prstGeom>
          <a:gradFill>
            <a:gsLst>
              <a:gs pos="57000">
                <a:schemeClr val="accent5">
                  <a:lumMod val="40000"/>
                  <a:lumOff val="60000"/>
                </a:schemeClr>
              </a:gs>
              <a:gs pos="25000">
                <a:schemeClr val="accent3">
                  <a:lumMod val="40000"/>
                  <a:lumOff val="60000"/>
                </a:schemeClr>
              </a:gs>
              <a:gs pos="0">
                <a:schemeClr val="accent3">
                  <a:lumMod val="60000"/>
                  <a:lumOff val="40000"/>
                </a:schemeClr>
              </a:gs>
              <a:gs pos="89000">
                <a:srgbClr val="FEEAE3">
                  <a:lumMod val="89000"/>
                  <a:lumOff val="11000"/>
                  <a:alpha val="9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0" name="前凸带形 39"/>
          <p:cNvSpPr/>
          <p:nvPr/>
        </p:nvSpPr>
        <p:spPr>
          <a:xfrm>
            <a:off x="4044315" y="511810"/>
            <a:ext cx="2986405" cy="859790"/>
          </a:xfrm>
          <a:prstGeom prst="ribbon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4897755" y="680720"/>
            <a:ext cx="12795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2800" b="1">
                <a:ln w="9525" cmpd="sng">
                  <a:solidFill>
                    <a:schemeClr val="accent1"/>
                  </a:solidFill>
                  <a:prstDash val="solid"/>
                </a:ln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华文细黑" panose="02010600040101010101" charset="-122"/>
                <a:ea typeface="华文细黑" panose="02010600040101010101" charset="-122"/>
              </a:rPr>
              <a:t>3.3</a:t>
            </a:r>
            <a:endParaRPr lang="en-US" altLang="zh-CN" sz="2800" b="1">
              <a:ln w="9525" cmpd="sng">
                <a:solidFill>
                  <a:schemeClr val="accent1"/>
                </a:solidFill>
                <a:prstDash val="solid"/>
              </a:ln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华文细黑" panose="02010600040101010101" charset="-122"/>
              <a:ea typeface="华文细黑" panose="0201060004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073265" y="514350"/>
            <a:ext cx="485394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b="1" i="1" dirty="0">
                <a:solidFill>
                  <a:schemeClr val="bg1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j-cs"/>
                <a:sym typeface="+mn-ea"/>
              </a:rPr>
              <a:t>特服信息修改</a:t>
            </a:r>
            <a:endParaRPr lang="zh-CN" altLang="en-US" i="1" dirty="0">
              <a:solidFill>
                <a:schemeClr val="accent1"/>
              </a:solidFill>
              <a:effectLst>
                <a:outerShdw blurRad="38100" dist="38100" dir="2700000">
                  <a:srgbClr val="000000"/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  <a:p>
            <a:endParaRPr lang="zh-CN" altLang="en-US"/>
          </a:p>
        </p:txBody>
      </p:sp>
      <p:pic>
        <p:nvPicPr>
          <p:cNvPr id="5325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0910" y="2847975"/>
            <a:ext cx="9460865" cy="390715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文本框 3"/>
          <p:cNvSpPr txBox="1"/>
          <p:nvPr/>
        </p:nvSpPr>
        <p:spPr>
          <a:xfrm>
            <a:off x="930910" y="1360805"/>
            <a:ext cx="9357995" cy="16300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indent="0">
              <a:buNone/>
            </a:pPr>
            <a:r>
              <a:rPr lang="en-US" altLang="zh-CN" sz="20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1.  </a:t>
            </a:r>
            <a:r>
              <a:rPr lang="zh-CN" altLang="en-US" sz="20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选中一名旅客</a:t>
            </a:r>
            <a:endParaRPr lang="zh-CN" altLang="en-US" sz="2000" b="1" dirty="0">
              <a:latin typeface="华文细黑" panose="02010600040101010101" charset="-122"/>
              <a:ea typeface="华文细黑" panose="02010600040101010101" charset="-122"/>
            </a:endParaRPr>
          </a:p>
          <a:p>
            <a:pPr marL="0" indent="0">
              <a:buNone/>
            </a:pPr>
            <a:r>
              <a:rPr lang="en-US" altLang="zh-CN" sz="20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2.  F4</a:t>
            </a:r>
            <a:r>
              <a:rPr lang="zh-CN" altLang="en-US" sz="20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切换到特服页面</a:t>
            </a:r>
            <a:endParaRPr lang="zh-CN" altLang="en-US" sz="2000" b="1" dirty="0">
              <a:latin typeface="华文细黑" panose="02010600040101010101" charset="-122"/>
              <a:ea typeface="华文细黑" panose="02010600040101010101" charset="-122"/>
            </a:endParaRPr>
          </a:p>
          <a:p>
            <a:pPr marL="0" indent="0">
              <a:buNone/>
            </a:pPr>
            <a:r>
              <a:rPr lang="en-US" altLang="zh-CN" sz="20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3.  </a:t>
            </a:r>
            <a:r>
              <a:rPr lang="zh-CN" altLang="en-US" sz="20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通过对应快捷键修改特服信息，修改后回车或</a:t>
            </a:r>
            <a:r>
              <a:rPr lang="en-US" altLang="zh-CN" sz="20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ALT+G</a:t>
            </a:r>
            <a:r>
              <a:rPr lang="zh-CN" altLang="en-US" sz="20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保存特服信息；例如添加婴儿，快捷键</a:t>
            </a:r>
            <a:r>
              <a:rPr lang="en-US" altLang="zh-CN" sz="20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ALT+E</a:t>
            </a:r>
            <a:r>
              <a:rPr lang="zh-CN" altLang="en-US" sz="20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，后面空格输入婴儿的姓名和电子客票信息</a:t>
            </a:r>
            <a:endParaRPr lang="zh-CN" altLang="en-US" sz="2000" b="1" dirty="0">
              <a:latin typeface="华文细黑" panose="02010600040101010101" charset="-122"/>
              <a:ea typeface="华文细黑" panose="02010600040101010101" charset="-122"/>
            </a:endParaRPr>
          </a:p>
          <a:p>
            <a:endParaRPr lang="zh-CN" altLang="en-US" sz="2000" b="1"/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-9525" y="-10795"/>
            <a:ext cx="12238355" cy="6860540"/>
          </a:xfrm>
          <a:prstGeom prst="rect">
            <a:avLst/>
          </a:prstGeom>
          <a:gradFill>
            <a:gsLst>
              <a:gs pos="57000">
                <a:schemeClr val="accent6">
                  <a:lumMod val="40000"/>
                  <a:lumOff val="60000"/>
                </a:schemeClr>
              </a:gs>
              <a:gs pos="25000">
                <a:schemeClr val="accent3">
                  <a:lumMod val="40000"/>
                  <a:lumOff val="60000"/>
                </a:schemeClr>
              </a:gs>
              <a:gs pos="0">
                <a:srgbClr val="BD91B8"/>
              </a:gs>
              <a:gs pos="89000">
                <a:srgbClr val="FEE7DF">
                  <a:lumMod val="89000"/>
                  <a:lumOff val="11000"/>
                  <a:alpha val="9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5614035" y="-11430"/>
            <a:ext cx="6614795" cy="6861810"/>
          </a:xfrm>
          <a:prstGeom prst="rect">
            <a:avLst/>
          </a:prstGeom>
          <a:gradFill>
            <a:gsLst>
              <a:gs pos="57000">
                <a:schemeClr val="accent5">
                  <a:lumMod val="40000"/>
                  <a:lumOff val="60000"/>
                </a:schemeClr>
              </a:gs>
              <a:gs pos="25000">
                <a:schemeClr val="accent3">
                  <a:lumMod val="40000"/>
                  <a:lumOff val="60000"/>
                </a:schemeClr>
              </a:gs>
              <a:gs pos="0">
                <a:schemeClr val="accent3">
                  <a:lumMod val="60000"/>
                  <a:lumOff val="40000"/>
                </a:schemeClr>
              </a:gs>
              <a:gs pos="89000">
                <a:srgbClr val="FEEAE3">
                  <a:lumMod val="89000"/>
                  <a:lumOff val="11000"/>
                  <a:alpha val="9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0" name="前凸带形 39"/>
          <p:cNvSpPr/>
          <p:nvPr/>
        </p:nvSpPr>
        <p:spPr>
          <a:xfrm>
            <a:off x="4044315" y="511810"/>
            <a:ext cx="2986405" cy="859790"/>
          </a:xfrm>
          <a:prstGeom prst="ribbon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4897755" y="680720"/>
            <a:ext cx="12795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2800" b="1">
                <a:ln w="9525" cmpd="sng">
                  <a:solidFill>
                    <a:schemeClr val="accent1"/>
                  </a:solidFill>
                  <a:prstDash val="solid"/>
                </a:ln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华文细黑" panose="02010600040101010101" charset="-122"/>
                <a:ea typeface="华文细黑" panose="02010600040101010101" charset="-122"/>
              </a:rPr>
              <a:t>3.4</a:t>
            </a:r>
            <a:endParaRPr lang="en-US" altLang="zh-CN" sz="2800" b="1">
              <a:ln w="9525" cmpd="sng">
                <a:solidFill>
                  <a:schemeClr val="accent1"/>
                </a:solidFill>
                <a:prstDash val="solid"/>
              </a:ln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华文细黑" panose="02010600040101010101" charset="-122"/>
              <a:ea typeface="华文细黑" panose="0201060004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073265" y="514350"/>
            <a:ext cx="48539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b="1" i="1" dirty="0">
                <a:solidFill>
                  <a:schemeClr val="bg1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j-cs"/>
                <a:sym typeface="+mn-ea"/>
              </a:rPr>
              <a:t>旅客拉下</a:t>
            </a:r>
            <a:endParaRPr lang="zh-CN" altLang="en-US" sz="3200" b="1" i="1" dirty="0">
              <a:solidFill>
                <a:schemeClr val="bg1"/>
              </a:solidFill>
              <a:effectLst>
                <a:outerShdw blurRad="38100" dist="38100" dir="2700000">
                  <a:srgbClr val="000000"/>
                </a:outerShdw>
              </a:effectLst>
              <a:latin typeface="微软雅黑" panose="020B0503020204020204" charset="-122"/>
              <a:ea typeface="微软雅黑" panose="020B0503020204020204" charset="-122"/>
              <a:cs typeface="+mj-cs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30910" y="1360805"/>
            <a:ext cx="10393680" cy="53232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buNone/>
            </a:pPr>
            <a:r>
              <a:rPr lang="zh-CN" altLang="en-US" sz="20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对于已值机的旅客</a:t>
            </a:r>
            <a:endParaRPr lang="zh-CN" altLang="en-US" sz="2000" b="1" dirty="0">
              <a:latin typeface="华文细黑" panose="02010600040101010101" charset="-122"/>
              <a:ea typeface="华文细黑" panose="02010600040101010101" charset="-122"/>
            </a:endParaRPr>
          </a:p>
          <a:p>
            <a:pPr>
              <a:buNone/>
            </a:pPr>
            <a:r>
              <a:rPr lang="en-US" altLang="zh-CN" sz="20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1.  </a:t>
            </a:r>
            <a:r>
              <a:rPr lang="zh-CN" altLang="en-US" sz="20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选中要拉下的旅客</a:t>
            </a:r>
            <a:endParaRPr lang="zh-CN" altLang="en-US" sz="2000" b="1" dirty="0">
              <a:latin typeface="华文细黑" panose="02010600040101010101" charset="-122"/>
              <a:ea typeface="华文细黑" panose="02010600040101010101" charset="-122"/>
            </a:endParaRPr>
          </a:p>
          <a:p>
            <a:pPr>
              <a:buNone/>
            </a:pPr>
            <a:r>
              <a:rPr lang="en-US" altLang="zh-CN" sz="20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2.  </a:t>
            </a:r>
            <a:r>
              <a:rPr lang="zh-CN" altLang="en-US" sz="20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使用全局快捷键</a:t>
            </a:r>
            <a:r>
              <a:rPr lang="en-US" altLang="zh-CN" sz="2000" b="1" dirty="0">
                <a:solidFill>
                  <a:srgbClr val="FF0000"/>
                </a:solidFill>
                <a:latin typeface="华文细黑" panose="02010600040101010101" charset="-122"/>
                <a:ea typeface="华文细黑" panose="02010600040101010101" charset="-122"/>
                <a:sym typeface="+mn-ea"/>
              </a:rPr>
              <a:t>CRTL+DEL</a:t>
            </a:r>
            <a:r>
              <a:rPr lang="zh-CN" altLang="en-US" sz="20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或在</a:t>
            </a:r>
            <a:r>
              <a:rPr lang="en-US" altLang="zh-CN" sz="20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F3</a:t>
            </a:r>
            <a:r>
              <a:rPr lang="zh-CN" altLang="en-US" sz="20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页面下按</a:t>
            </a:r>
            <a:r>
              <a:rPr lang="en-US" altLang="zh-CN" sz="20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ALT+W</a:t>
            </a:r>
            <a:r>
              <a:rPr lang="zh-CN" altLang="en-US" sz="20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拉下旅客</a:t>
            </a:r>
            <a:endParaRPr lang="zh-CN" altLang="en-US" sz="2000" b="1" dirty="0">
              <a:latin typeface="华文细黑" panose="02010600040101010101" charset="-122"/>
              <a:ea typeface="华文细黑" panose="02010600040101010101" charset="-122"/>
            </a:endParaRPr>
          </a:p>
          <a:p>
            <a:pPr>
              <a:buNone/>
            </a:pPr>
            <a:endParaRPr lang="zh-CN" altLang="en-US" sz="2000" b="1" dirty="0">
              <a:latin typeface="华文细黑" panose="02010600040101010101" charset="-122"/>
              <a:ea typeface="华文细黑" panose="02010600040101010101" charset="-122"/>
            </a:endParaRPr>
          </a:p>
          <a:p>
            <a:pPr>
              <a:buNone/>
            </a:pPr>
            <a:r>
              <a:rPr lang="zh-CN" altLang="en-US" sz="20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如果不是当前工号接收的旅客，会给出工号提示，</a:t>
            </a:r>
            <a:r>
              <a:rPr lang="zh-CN" altLang="en-US" sz="2000" b="1" dirty="0">
                <a:latin typeface="华文细黑" panose="02010600040101010101" charset="-122"/>
                <a:ea typeface="华文细黑" panose="02010600040101010101" charset="-122"/>
                <a:sym typeface="楷体_GB2312" pitchFamily="1" charset="-122"/>
              </a:rPr>
              <a:t>之后确认旅客信息</a:t>
            </a:r>
            <a:endParaRPr lang="en-US" altLang="zh-CN" sz="2000" b="1" dirty="0">
              <a:latin typeface="华文细黑" panose="02010600040101010101" charset="-122"/>
              <a:ea typeface="华文细黑" panose="02010600040101010101" charset="-122"/>
            </a:endParaRPr>
          </a:p>
          <a:p>
            <a:pPr marL="0" indent="0">
              <a:buNone/>
            </a:pPr>
            <a:endParaRPr lang="zh-CN" altLang="en-US" sz="2000" b="1" dirty="0"/>
          </a:p>
          <a:p>
            <a:pPr marL="0" indent="0">
              <a:buNone/>
            </a:pPr>
            <a:endParaRPr lang="zh-CN" altLang="en-US" sz="2000" b="1" dirty="0"/>
          </a:p>
          <a:p>
            <a:pPr marL="0" indent="0">
              <a:buNone/>
            </a:pPr>
            <a:endParaRPr lang="zh-CN" altLang="en-US" sz="2000" b="1" dirty="0"/>
          </a:p>
          <a:p>
            <a:pPr marL="0" indent="0">
              <a:buNone/>
            </a:pPr>
            <a:endParaRPr lang="zh-CN" altLang="en-US" sz="2000" b="1" dirty="0"/>
          </a:p>
          <a:p>
            <a:pPr marL="0" indent="0">
              <a:buNone/>
            </a:pPr>
            <a:endParaRPr lang="zh-CN" altLang="en-US" sz="2000" b="1" dirty="0"/>
          </a:p>
          <a:p>
            <a:pPr marL="0" indent="0">
              <a:buNone/>
            </a:pPr>
            <a:endParaRPr lang="zh-CN" altLang="en-US" sz="2000" b="1" dirty="0"/>
          </a:p>
          <a:p>
            <a:pPr marL="0" indent="0">
              <a:buNone/>
            </a:pPr>
            <a:endParaRPr lang="zh-CN" altLang="en-US" sz="2000" b="1" dirty="0"/>
          </a:p>
          <a:p>
            <a:pPr>
              <a:buNone/>
            </a:pPr>
            <a:endParaRPr lang="zh-CN" altLang="en-US" sz="2000" b="1" dirty="0">
              <a:latin typeface="华文细黑" panose="02010600040101010101" charset="-122"/>
              <a:ea typeface="华文细黑" panose="02010600040101010101" charset="-122"/>
            </a:endParaRPr>
          </a:p>
          <a:p>
            <a:pPr>
              <a:buNone/>
            </a:pPr>
            <a:r>
              <a:rPr lang="zh-CN" altLang="en-US" sz="20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对于带行李的已接收团队，当单独删除团队带行李旅客时，会提示是否删除行李，选择否的话行李将转移到团队的别的旅客（多名旅客同时接收，即使不在同一团队，行李同样按以上方式转移）</a:t>
            </a:r>
            <a:endParaRPr lang="zh-CN" altLang="en-US" sz="2000" b="1" dirty="0"/>
          </a:p>
          <a:p>
            <a:pPr marL="0" indent="0">
              <a:buNone/>
            </a:pPr>
            <a:endParaRPr lang="zh-CN" altLang="en-US" sz="2000" b="1"/>
          </a:p>
        </p:txBody>
      </p:sp>
      <p:pic>
        <p:nvPicPr>
          <p:cNvPr id="4301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68108" y="3234055"/>
            <a:ext cx="3606800" cy="16097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301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953" y="3233738"/>
            <a:ext cx="3914775" cy="1638300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-9525" y="-10795"/>
            <a:ext cx="12238355" cy="6860540"/>
          </a:xfrm>
          <a:prstGeom prst="rect">
            <a:avLst/>
          </a:prstGeom>
          <a:gradFill>
            <a:gsLst>
              <a:gs pos="57000">
                <a:schemeClr val="accent6">
                  <a:lumMod val="40000"/>
                  <a:lumOff val="60000"/>
                </a:schemeClr>
              </a:gs>
              <a:gs pos="25000">
                <a:schemeClr val="accent3">
                  <a:lumMod val="40000"/>
                  <a:lumOff val="60000"/>
                </a:schemeClr>
              </a:gs>
              <a:gs pos="0">
                <a:srgbClr val="BD91B8"/>
              </a:gs>
              <a:gs pos="89000">
                <a:srgbClr val="FEE7DF">
                  <a:lumMod val="89000"/>
                  <a:lumOff val="11000"/>
                  <a:alpha val="9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5614035" y="-11430"/>
            <a:ext cx="6614795" cy="6861810"/>
          </a:xfrm>
          <a:prstGeom prst="rect">
            <a:avLst/>
          </a:prstGeom>
          <a:gradFill>
            <a:gsLst>
              <a:gs pos="57000">
                <a:schemeClr val="accent5">
                  <a:lumMod val="40000"/>
                  <a:lumOff val="60000"/>
                </a:schemeClr>
              </a:gs>
              <a:gs pos="25000">
                <a:schemeClr val="accent3">
                  <a:lumMod val="40000"/>
                  <a:lumOff val="60000"/>
                </a:schemeClr>
              </a:gs>
              <a:gs pos="0">
                <a:schemeClr val="accent3">
                  <a:lumMod val="60000"/>
                  <a:lumOff val="40000"/>
                </a:schemeClr>
              </a:gs>
              <a:gs pos="89000">
                <a:srgbClr val="FEEAE3">
                  <a:lumMod val="89000"/>
                  <a:lumOff val="11000"/>
                  <a:alpha val="9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0" name="前凸带形 39"/>
          <p:cNvSpPr/>
          <p:nvPr/>
        </p:nvSpPr>
        <p:spPr>
          <a:xfrm>
            <a:off x="4044315" y="511810"/>
            <a:ext cx="2986405" cy="859790"/>
          </a:xfrm>
          <a:prstGeom prst="ribbon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4897755" y="680720"/>
            <a:ext cx="12795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2800" b="1">
                <a:ln w="9525" cmpd="sng">
                  <a:solidFill>
                    <a:schemeClr val="accent1"/>
                  </a:solidFill>
                  <a:prstDash val="solid"/>
                </a:ln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华文细黑" panose="02010600040101010101" charset="-122"/>
                <a:ea typeface="华文细黑" panose="02010600040101010101" charset="-122"/>
              </a:rPr>
              <a:t>3.5</a:t>
            </a:r>
            <a:endParaRPr lang="en-US" altLang="zh-CN" sz="2800" b="1">
              <a:ln w="9525" cmpd="sng">
                <a:solidFill>
                  <a:schemeClr val="accent1"/>
                </a:solidFill>
                <a:prstDash val="solid"/>
              </a:ln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华文细黑" panose="02010600040101010101" charset="-122"/>
              <a:ea typeface="华文细黑" panose="0201060004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073265" y="514350"/>
            <a:ext cx="485394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b="1" i="1" dirty="0">
                <a:solidFill>
                  <a:schemeClr val="bg1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候补旅客接收</a:t>
            </a:r>
            <a:endParaRPr lang="zh-CN" altLang="en-US" sz="3200" b="1" i="1" dirty="0">
              <a:solidFill>
                <a:schemeClr val="bg1"/>
              </a:solidFill>
              <a:effectLst>
                <a:outerShdw blurRad="38100" dist="38100" dir="2700000">
                  <a:srgbClr val="000000"/>
                </a:outerShdw>
              </a:effectLst>
              <a:latin typeface="微软雅黑" panose="020B0503020204020204" charset="-122"/>
              <a:ea typeface="微软雅黑" panose="020B0503020204020204" charset="-122"/>
              <a:cs typeface="+mj-cs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30910" y="1360805"/>
            <a:ext cx="10393680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indent="0">
              <a:buNone/>
            </a:pPr>
            <a:r>
              <a:rPr lang="en-US" altLang="zh-CN" sz="20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1.  Shift+F4</a:t>
            </a:r>
            <a:r>
              <a:rPr lang="zh-CN" altLang="en-US" sz="20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调出无订座旅客记录页面</a:t>
            </a:r>
            <a:endParaRPr lang="en-US" altLang="zh-CN" sz="2000" b="1" dirty="0">
              <a:latin typeface="华文细黑" panose="02010600040101010101" charset="-122"/>
              <a:ea typeface="华文细黑" panose="02010600040101010101" charset="-122"/>
            </a:endParaRPr>
          </a:p>
          <a:p>
            <a:pPr marL="0" indent="0">
              <a:buNone/>
            </a:pPr>
            <a:r>
              <a:rPr lang="en-US" altLang="zh-CN" sz="20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2.  </a:t>
            </a:r>
            <a:r>
              <a:rPr lang="zh-CN" altLang="en-US" sz="20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输入</a:t>
            </a:r>
            <a:r>
              <a:rPr lang="en-US" altLang="zh-CN" sz="20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ET</a:t>
            </a:r>
            <a:r>
              <a:rPr lang="zh-CN" altLang="en-US" sz="20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票号，</a:t>
            </a:r>
            <a:r>
              <a:rPr lang="en-US" altLang="zh-CN" sz="20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ALT+R</a:t>
            </a:r>
            <a:r>
              <a:rPr lang="zh-CN" altLang="en-US" sz="20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检索。检索过程跟</a:t>
            </a:r>
            <a:r>
              <a:rPr lang="en-US" altLang="zh-CN" sz="20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ETKD</a:t>
            </a:r>
            <a:r>
              <a:rPr lang="zh-CN" altLang="en-US" sz="20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检索一致，在弹出的</a:t>
            </a:r>
            <a:r>
              <a:rPr lang="en-US" altLang="zh-CN" sz="20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EKTD</a:t>
            </a:r>
            <a:r>
              <a:rPr lang="zh-CN" altLang="en-US" sz="20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界面光标上下选择正确的行程后空格选中，旅客信息自动会填入页面中（非</a:t>
            </a:r>
            <a:r>
              <a:rPr lang="en-US" altLang="zh-CN" sz="20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ET</a:t>
            </a:r>
            <a:r>
              <a:rPr lang="zh-CN" altLang="en-US" sz="20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旅客直接手工输入姓名、舱位信息等）</a:t>
            </a:r>
            <a:endParaRPr lang="zh-CN" altLang="en-US" sz="2000" b="1" dirty="0">
              <a:latin typeface="华文细黑" panose="02010600040101010101" charset="-122"/>
              <a:ea typeface="华文细黑" panose="02010600040101010101" charset="-122"/>
            </a:endParaRPr>
          </a:p>
          <a:p>
            <a:pPr>
              <a:buNone/>
            </a:pPr>
            <a:endParaRPr lang="zh-CN" altLang="en-US" sz="2000" b="1" dirty="0"/>
          </a:p>
          <a:p>
            <a:pPr marL="0" indent="0">
              <a:buNone/>
            </a:pPr>
            <a:endParaRPr lang="zh-CN" altLang="en-US" sz="2000" b="1"/>
          </a:p>
        </p:txBody>
      </p:sp>
      <p:pic>
        <p:nvPicPr>
          <p:cNvPr id="40964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2455" y="2376170"/>
            <a:ext cx="6541770" cy="4420235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-23495" y="-1270"/>
            <a:ext cx="12238355" cy="6860540"/>
          </a:xfrm>
          <a:prstGeom prst="rect">
            <a:avLst/>
          </a:prstGeom>
          <a:gradFill>
            <a:gsLst>
              <a:gs pos="57000">
                <a:schemeClr val="accent6">
                  <a:lumMod val="40000"/>
                  <a:lumOff val="60000"/>
                </a:schemeClr>
              </a:gs>
              <a:gs pos="25000">
                <a:schemeClr val="accent3">
                  <a:lumMod val="40000"/>
                  <a:lumOff val="60000"/>
                </a:schemeClr>
              </a:gs>
              <a:gs pos="0">
                <a:srgbClr val="BD91B8"/>
              </a:gs>
              <a:gs pos="89000">
                <a:srgbClr val="FEE7DF">
                  <a:lumMod val="89000"/>
                  <a:lumOff val="11000"/>
                  <a:alpha val="9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5614035" y="-11430"/>
            <a:ext cx="6614795" cy="6861810"/>
          </a:xfrm>
          <a:prstGeom prst="rect">
            <a:avLst/>
          </a:prstGeom>
          <a:gradFill>
            <a:gsLst>
              <a:gs pos="57000">
                <a:schemeClr val="accent5">
                  <a:lumMod val="40000"/>
                  <a:lumOff val="60000"/>
                </a:schemeClr>
              </a:gs>
              <a:gs pos="25000">
                <a:schemeClr val="accent3">
                  <a:lumMod val="40000"/>
                  <a:lumOff val="60000"/>
                </a:schemeClr>
              </a:gs>
              <a:gs pos="0">
                <a:schemeClr val="accent3">
                  <a:lumMod val="60000"/>
                  <a:lumOff val="40000"/>
                </a:schemeClr>
              </a:gs>
              <a:gs pos="89000">
                <a:srgbClr val="FEEAE3">
                  <a:lumMod val="89000"/>
                  <a:lumOff val="11000"/>
                  <a:alpha val="9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930910" y="1360805"/>
            <a:ext cx="10393680" cy="40925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indent="0">
              <a:buNone/>
            </a:pPr>
            <a:r>
              <a:rPr lang="en-US" altLang="zh-CN" sz="2000" b="1" dirty="0"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  <a:sym typeface="+mn-ea"/>
              </a:rPr>
              <a:t>3. </a:t>
            </a:r>
            <a:r>
              <a:rPr lang="zh-CN" altLang="en-US" sz="2000" b="1" dirty="0"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  <a:sym typeface="+mn-ea"/>
              </a:rPr>
              <a:t>如果有</a:t>
            </a:r>
            <a:r>
              <a:rPr lang="en-US" altLang="zh-CN" sz="2000" b="1" dirty="0"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  <a:sym typeface="+mn-ea"/>
              </a:rPr>
              <a:t>GS</a:t>
            </a:r>
            <a:r>
              <a:rPr lang="zh-CN" altLang="en-US" sz="2000" b="1" dirty="0"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  <a:sym typeface="+mn-ea"/>
              </a:rPr>
              <a:t>限额，快捷键</a:t>
            </a:r>
            <a:r>
              <a:rPr lang="en-US" altLang="zh-CN" sz="2000" b="1" dirty="0"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  <a:sym typeface="+mn-ea"/>
              </a:rPr>
              <a:t>ALT+A</a:t>
            </a:r>
            <a:r>
              <a:rPr lang="zh-CN" altLang="en-US" sz="2000" b="1" dirty="0"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  <a:sym typeface="+mn-ea"/>
              </a:rPr>
              <a:t>可以直接接收为</a:t>
            </a:r>
            <a:r>
              <a:rPr lang="en-US" altLang="zh-CN" sz="2000" b="1" dirty="0"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  <a:sym typeface="+mn-ea"/>
              </a:rPr>
              <a:t>URES</a:t>
            </a:r>
            <a:r>
              <a:rPr lang="zh-CN" altLang="en-US" sz="2000" b="1" dirty="0"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  <a:sym typeface="+mn-ea"/>
              </a:rPr>
              <a:t>；如果没有</a:t>
            </a:r>
            <a:r>
              <a:rPr lang="en-US" altLang="zh-CN" sz="2000" b="1" dirty="0"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  <a:sym typeface="+mn-ea"/>
              </a:rPr>
              <a:t>GS</a:t>
            </a:r>
            <a:r>
              <a:rPr lang="zh-CN" altLang="en-US" sz="2000" b="1" dirty="0"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  <a:sym typeface="+mn-ea"/>
              </a:rPr>
              <a:t>限额，则会给出提示，继续接收旅客变为</a:t>
            </a:r>
            <a:r>
              <a:rPr lang="en-US" altLang="zh-CN" sz="2000" b="1" dirty="0"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  <a:sym typeface="+mn-ea"/>
              </a:rPr>
              <a:t>SB</a:t>
            </a:r>
            <a:r>
              <a:rPr lang="zh-CN" altLang="en-US" sz="2000" b="1" dirty="0"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  <a:sym typeface="+mn-ea"/>
              </a:rPr>
              <a:t>状态</a:t>
            </a:r>
            <a:endParaRPr lang="zh-CN" altLang="en-US" sz="2000" b="1" dirty="0">
              <a:latin typeface="华文细黑" panose="02010600040101010101" charset="-122"/>
              <a:ea typeface="华文细黑" panose="02010600040101010101" charset="-122"/>
              <a:cs typeface="华文细黑" panose="02010600040101010101" charset="-122"/>
              <a:sym typeface="+mn-ea"/>
            </a:endParaRPr>
          </a:p>
          <a:p>
            <a:pPr marL="0" indent="0">
              <a:buNone/>
            </a:pPr>
            <a:endParaRPr lang="zh-CN" altLang="en-US" sz="2000" b="1" dirty="0">
              <a:latin typeface="华文细黑" panose="02010600040101010101" charset="-122"/>
              <a:ea typeface="华文细黑" panose="02010600040101010101" charset="-122"/>
              <a:cs typeface="华文细黑" panose="02010600040101010101" charset="-122"/>
            </a:endParaRPr>
          </a:p>
          <a:p>
            <a:pPr marL="0" indent="0"/>
            <a:endParaRPr lang="zh-CN" altLang="en-US" sz="2000" b="1" dirty="0">
              <a:latin typeface="华文细黑" panose="02010600040101010101" charset="-122"/>
              <a:ea typeface="华文细黑" panose="02010600040101010101" charset="-122"/>
              <a:cs typeface="华文细黑" panose="02010600040101010101" charset="-122"/>
            </a:endParaRPr>
          </a:p>
          <a:p>
            <a:pPr marL="0" indent="0"/>
            <a:endParaRPr lang="zh-CN" altLang="en-US" sz="2000" b="1" dirty="0">
              <a:latin typeface="华文细黑" panose="02010600040101010101" charset="-122"/>
              <a:ea typeface="华文细黑" panose="02010600040101010101" charset="-122"/>
              <a:cs typeface="华文细黑" panose="02010600040101010101" charset="-122"/>
            </a:endParaRPr>
          </a:p>
          <a:p>
            <a:pPr marL="0" indent="0"/>
            <a:endParaRPr lang="zh-CN" altLang="en-US" sz="2000" b="1" dirty="0">
              <a:latin typeface="华文细黑" panose="02010600040101010101" charset="-122"/>
              <a:ea typeface="华文细黑" panose="02010600040101010101" charset="-122"/>
              <a:cs typeface="华文细黑" panose="02010600040101010101" charset="-122"/>
            </a:endParaRPr>
          </a:p>
          <a:p>
            <a:pPr marL="0" indent="0">
              <a:buNone/>
            </a:pPr>
            <a:endParaRPr lang="zh-CN" altLang="en-US" sz="2000" b="1" dirty="0">
              <a:latin typeface="华文细黑" panose="02010600040101010101" charset="-122"/>
              <a:ea typeface="华文细黑" panose="02010600040101010101" charset="-122"/>
              <a:cs typeface="华文细黑" panose="02010600040101010101" charset="-122"/>
            </a:endParaRPr>
          </a:p>
          <a:p>
            <a:pPr marL="0" indent="0">
              <a:buNone/>
            </a:pPr>
            <a:r>
              <a:rPr lang="zh-CN" altLang="en-US" sz="2000" b="1" dirty="0"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  <a:sym typeface="+mn-ea"/>
              </a:rPr>
              <a:t>当有</a:t>
            </a:r>
            <a:r>
              <a:rPr lang="en-US" altLang="zh-CN" sz="2000" b="1" dirty="0"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  <a:sym typeface="+mn-ea"/>
              </a:rPr>
              <a:t>GS</a:t>
            </a:r>
            <a:r>
              <a:rPr lang="zh-CN" altLang="en-US" sz="2000" b="1" dirty="0"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  <a:sym typeface="+mn-ea"/>
              </a:rPr>
              <a:t>限额时，</a:t>
            </a:r>
            <a:r>
              <a:rPr lang="en-US" altLang="zh-CN" sz="2000" b="1" dirty="0"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  <a:sym typeface="+mn-ea"/>
              </a:rPr>
              <a:t>SB</a:t>
            </a:r>
            <a:r>
              <a:rPr lang="zh-CN" altLang="en-US" sz="2000" b="1" dirty="0"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  <a:sym typeface="+mn-ea"/>
              </a:rPr>
              <a:t>旅客可在</a:t>
            </a:r>
            <a:r>
              <a:rPr lang="en-US" altLang="zh-CN" sz="2000" b="1" dirty="0"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  <a:sym typeface="+mn-ea"/>
              </a:rPr>
              <a:t>F3</a:t>
            </a:r>
            <a:r>
              <a:rPr lang="zh-CN" altLang="en-US" sz="2000" b="1" dirty="0">
                <a:latin typeface="华文细黑" panose="02010600040101010101" charset="-122"/>
                <a:ea typeface="华文细黑" panose="02010600040101010101" charset="-122"/>
                <a:cs typeface="华文细黑" panose="02010600040101010101" charset="-122"/>
                <a:sym typeface="+mn-ea"/>
              </a:rPr>
              <a:t>页面候补接收</a:t>
            </a:r>
            <a:endParaRPr lang="zh-CN" altLang="en-US" sz="2000" b="1" dirty="0">
              <a:latin typeface="华文细黑" panose="02010600040101010101" charset="-122"/>
              <a:ea typeface="华文细黑" panose="02010600040101010101" charset="-122"/>
              <a:cs typeface="华文细黑" panose="02010600040101010101" charset="-122"/>
            </a:endParaRPr>
          </a:p>
          <a:p>
            <a:pPr marL="0" indent="0"/>
            <a:endParaRPr lang="zh-CN" altLang="en-US" sz="2000" b="1" dirty="0">
              <a:latin typeface="华文细黑" panose="02010600040101010101" charset="-122"/>
              <a:ea typeface="华文细黑" panose="02010600040101010101" charset="-122"/>
              <a:cs typeface="华文细黑" panose="02010600040101010101" charset="-122"/>
            </a:endParaRPr>
          </a:p>
          <a:p>
            <a:pPr marL="0" indent="0"/>
            <a:endParaRPr lang="zh-CN" altLang="en-US" sz="2000" b="1" dirty="0">
              <a:latin typeface="华文细黑" panose="02010600040101010101" charset="-122"/>
              <a:ea typeface="华文细黑" panose="02010600040101010101" charset="-122"/>
              <a:cs typeface="华文细黑" panose="02010600040101010101" charset="-122"/>
            </a:endParaRPr>
          </a:p>
          <a:p>
            <a:pPr marL="0" indent="0">
              <a:buNone/>
            </a:pPr>
            <a:endParaRPr lang="zh-CN" altLang="en-US" sz="2000" b="1" dirty="0">
              <a:latin typeface="华文细黑" panose="02010600040101010101" charset="-122"/>
              <a:ea typeface="华文细黑" panose="02010600040101010101" charset="-122"/>
              <a:cs typeface="华文细黑" panose="02010600040101010101" charset="-122"/>
            </a:endParaRPr>
          </a:p>
          <a:p>
            <a:pPr>
              <a:buNone/>
            </a:pPr>
            <a:endParaRPr lang="zh-CN" altLang="en-US" sz="2000" b="1" dirty="0">
              <a:latin typeface="华文细黑" panose="02010600040101010101" charset="-122"/>
              <a:ea typeface="华文细黑" panose="02010600040101010101" charset="-122"/>
              <a:cs typeface="华文细黑" panose="02010600040101010101" charset="-122"/>
            </a:endParaRPr>
          </a:p>
          <a:p>
            <a:pPr marL="0" indent="0">
              <a:buNone/>
            </a:pPr>
            <a:endParaRPr lang="zh-CN" altLang="en-US" sz="2000" b="1">
              <a:latin typeface="华文细黑" panose="02010600040101010101" charset="-122"/>
              <a:ea typeface="华文细黑" panose="02010600040101010101" charset="-122"/>
              <a:cs typeface="华文细黑" panose="02010600040101010101" charset="-122"/>
            </a:endParaRPr>
          </a:p>
        </p:txBody>
      </p:sp>
      <p:pic>
        <p:nvPicPr>
          <p:cNvPr id="41987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430" y="2211070"/>
            <a:ext cx="3668713" cy="11668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988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1720" y="2346960"/>
            <a:ext cx="4279900" cy="8953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989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0675" y="4104005"/>
            <a:ext cx="8830945" cy="2600960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4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8000">
              <a:schemeClr val="bg1">
                <a:lumMod val="62000"/>
                <a:alpha val="84000"/>
                <a:lumOff val="38000"/>
              </a:schemeClr>
            </a:gs>
            <a:gs pos="100000">
              <a:schemeClr val="tx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2018116-205022 副本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35" y="-31750"/>
            <a:ext cx="12193270" cy="6922135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3820795" y="1140460"/>
            <a:ext cx="4704715" cy="4387215"/>
            <a:chOff x="2326" y="3165"/>
            <a:chExt cx="7409" cy="6909"/>
          </a:xfrm>
        </p:grpSpPr>
        <p:sp>
          <p:nvSpPr>
            <p:cNvPr id="7" name="折角形 6"/>
            <p:cNvSpPr/>
            <p:nvPr/>
          </p:nvSpPr>
          <p:spPr>
            <a:xfrm>
              <a:off x="2326" y="3165"/>
              <a:ext cx="7409" cy="6909"/>
            </a:xfrm>
            <a:prstGeom prst="foldedCorner">
              <a:avLst/>
            </a:prstGeom>
            <a:solidFill>
              <a:schemeClr val="accent5">
                <a:lumMod val="60000"/>
                <a:lumOff val="40000"/>
                <a:alpha val="4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2904" y="5408"/>
              <a:ext cx="6558" cy="2480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r>
                <a:rPr lang="en-US" altLang="zh-CN" sz="5120" dirty="0" smtClean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+mn-lt"/>
                </a:rPr>
                <a:t>04</a:t>
              </a:r>
              <a:endParaRPr lang="en-US" altLang="zh-CN" sz="5120" dirty="0" smtClean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+mn-lt"/>
              </a:endParaRPr>
            </a:p>
            <a:p>
              <a:r>
                <a:rPr lang="zh-CN" altLang="en-US" sz="5120" dirty="0" smtClean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+mn-lt"/>
                </a:rPr>
                <a:t>其他快捷指令</a:t>
              </a:r>
              <a:r>
                <a:rPr lang="zh-CN" altLang="en-US" sz="5120" dirty="0" smtClean="0">
                  <a:solidFill>
                    <a:srgbClr val="466263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+mn-lt"/>
                </a:rPr>
                <a:t> </a:t>
              </a:r>
              <a:endParaRPr lang="zh-CN" altLang="en-US" sz="5120" dirty="0">
                <a:solidFill>
                  <a:srgbClr val="466263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+mn-lt"/>
              </a:endParaRPr>
            </a:p>
          </p:txBody>
        </p:sp>
        <p:sp>
          <p:nvSpPr>
            <p:cNvPr id="2" name="十角星 1"/>
            <p:cNvSpPr/>
            <p:nvPr/>
          </p:nvSpPr>
          <p:spPr>
            <a:xfrm>
              <a:off x="5294" y="3598"/>
              <a:ext cx="1473" cy="1473"/>
            </a:xfrm>
            <a:prstGeom prst="star10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-9525" y="-48895"/>
            <a:ext cx="12200890" cy="6917690"/>
          </a:xfrm>
          <a:prstGeom prst="rect">
            <a:avLst/>
          </a:prstGeom>
          <a:gradFill>
            <a:gsLst>
              <a:gs pos="57000">
                <a:schemeClr val="accent5">
                  <a:lumMod val="40000"/>
                  <a:lumOff val="60000"/>
                </a:schemeClr>
              </a:gs>
              <a:gs pos="25000">
                <a:schemeClr val="accent3">
                  <a:lumMod val="40000"/>
                  <a:lumOff val="60000"/>
                </a:schemeClr>
              </a:gs>
              <a:gs pos="0">
                <a:schemeClr val="accent3">
                  <a:lumMod val="60000"/>
                  <a:lumOff val="40000"/>
                </a:schemeClr>
              </a:gs>
              <a:gs pos="89000">
                <a:srgbClr val="FEECE6">
                  <a:lumMod val="89000"/>
                  <a:lumOff val="11000"/>
                  <a:alpha val="9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6932295" y="-1984375"/>
            <a:ext cx="6889750" cy="6329045"/>
          </a:xfrm>
          <a:prstGeom prst="ellipse">
            <a:avLst/>
          </a:prstGeom>
          <a:gradFill>
            <a:gsLst>
              <a:gs pos="79000">
                <a:srgbClr val="BD91B8">
                  <a:alpha val="100000"/>
                </a:srgbClr>
              </a:gs>
              <a:gs pos="52000">
                <a:schemeClr val="accent3">
                  <a:lumMod val="40000"/>
                  <a:lumOff val="60000"/>
                </a:schemeClr>
              </a:gs>
              <a:gs pos="0">
                <a:schemeClr val="accent6">
                  <a:lumMod val="60000"/>
                  <a:lumOff val="40000"/>
                </a:schemeClr>
              </a:gs>
              <a:gs pos="89000">
                <a:srgbClr val="FEEEE9">
                  <a:lumMod val="89000"/>
                  <a:lumOff val="11000"/>
                  <a:alpha val="9000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  <a:effectLst>
            <a:reflection stA="450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5300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24660" y="1765300"/>
            <a:ext cx="7673340" cy="501142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/>
          <p:cNvSpPr txBox="1"/>
          <p:nvPr/>
        </p:nvSpPr>
        <p:spPr>
          <a:xfrm>
            <a:off x="1724660" y="273050"/>
            <a:ext cx="7634605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000" b="1" dirty="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  <a:sym typeface="+mn-ea"/>
              </a:rPr>
              <a:t>航班结载操作</a:t>
            </a:r>
            <a:endParaRPr lang="zh-CN" altLang="en-US" sz="2000" b="1" dirty="0">
              <a:solidFill>
                <a:schemeClr val="tx1"/>
              </a:solidFill>
              <a:latin typeface="华文细黑" panose="02010600040101010101" charset="-122"/>
              <a:ea typeface="华文细黑" panose="02010600040101010101" charset="-122"/>
              <a:sym typeface="+mn-ea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zh-CN" sz="2000" b="1" dirty="0">
              <a:solidFill>
                <a:srgbClr val="FF0000"/>
              </a:solidFill>
              <a:latin typeface="华文细黑" panose="02010600040101010101" charset="-122"/>
              <a:ea typeface="华文细黑" panose="02010600040101010101" charset="-122"/>
              <a:sym typeface="+mn-ea"/>
            </a:endParaRPr>
          </a:p>
          <a:p>
            <a:r>
              <a:rPr lang="en-US" altLang="zh-CN" sz="2000" b="1" dirty="0">
                <a:solidFill>
                  <a:srgbClr val="FF0000"/>
                </a:solidFill>
                <a:latin typeface="华文细黑" panose="02010600040101010101" charset="-122"/>
                <a:ea typeface="华文细黑" panose="02010600040101010101" charset="-122"/>
                <a:sym typeface="+mn-ea"/>
              </a:rPr>
              <a:t>SHIFT+F5</a:t>
            </a:r>
            <a:r>
              <a:rPr lang="en-US" altLang="zh-CN" sz="20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 </a:t>
            </a:r>
            <a:r>
              <a:rPr lang="zh-CN" altLang="en-US" sz="20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调出航班操作界面。页面中会显示当前航班</a:t>
            </a:r>
            <a:r>
              <a:rPr lang="en-US" altLang="zh-CN" sz="20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SY</a:t>
            </a:r>
            <a:r>
              <a:rPr lang="zh-CN" altLang="en-US" sz="20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信息，可以对航班做</a:t>
            </a:r>
            <a:r>
              <a:rPr lang="en-US" altLang="zh-CN" sz="20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CI</a:t>
            </a:r>
            <a:r>
              <a:rPr lang="zh-CN" altLang="en-US" sz="20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关闭和</a:t>
            </a:r>
            <a:r>
              <a:rPr lang="en-US" altLang="zh-CN" sz="20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CI</a:t>
            </a:r>
            <a:r>
              <a:rPr lang="zh-CN" altLang="en-US" sz="20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打开</a:t>
            </a:r>
            <a:endParaRPr lang="zh-CN" altLang="en-US" sz="2000" b="1"/>
          </a:p>
        </p:txBody>
      </p:sp>
    </p:spTree>
    <p:custDataLst>
      <p:tags r:id="rId2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-9525" y="-48895"/>
            <a:ext cx="12200890" cy="6917690"/>
          </a:xfrm>
          <a:prstGeom prst="rect">
            <a:avLst/>
          </a:prstGeom>
          <a:gradFill>
            <a:gsLst>
              <a:gs pos="57000">
                <a:schemeClr val="accent5">
                  <a:lumMod val="40000"/>
                  <a:lumOff val="60000"/>
                </a:schemeClr>
              </a:gs>
              <a:gs pos="25000">
                <a:schemeClr val="accent3">
                  <a:lumMod val="40000"/>
                  <a:lumOff val="60000"/>
                </a:schemeClr>
              </a:gs>
              <a:gs pos="0">
                <a:schemeClr val="accent3">
                  <a:lumMod val="60000"/>
                  <a:lumOff val="40000"/>
                </a:schemeClr>
              </a:gs>
              <a:gs pos="89000">
                <a:srgbClr val="FEECE6">
                  <a:lumMod val="89000"/>
                  <a:lumOff val="11000"/>
                  <a:alpha val="9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6932295" y="-1984375"/>
            <a:ext cx="6889750" cy="6329045"/>
          </a:xfrm>
          <a:prstGeom prst="ellipse">
            <a:avLst/>
          </a:prstGeom>
          <a:gradFill>
            <a:gsLst>
              <a:gs pos="79000">
                <a:srgbClr val="BD91B8">
                  <a:alpha val="100000"/>
                </a:srgbClr>
              </a:gs>
              <a:gs pos="52000">
                <a:schemeClr val="accent3">
                  <a:lumMod val="40000"/>
                  <a:lumOff val="60000"/>
                </a:schemeClr>
              </a:gs>
              <a:gs pos="0">
                <a:schemeClr val="accent6">
                  <a:lumMod val="60000"/>
                  <a:lumOff val="40000"/>
                </a:schemeClr>
              </a:gs>
              <a:gs pos="89000">
                <a:srgbClr val="FEEEE9">
                  <a:lumMod val="89000"/>
                  <a:lumOff val="11000"/>
                  <a:alpha val="9000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  <a:effectLst>
            <a:reflection stA="450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6324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48523" y="3805238"/>
            <a:ext cx="6010275" cy="12477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/>
          <p:cNvSpPr txBox="1"/>
          <p:nvPr/>
        </p:nvSpPr>
        <p:spPr>
          <a:xfrm>
            <a:off x="1480820" y="966470"/>
            <a:ext cx="7496810" cy="22453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0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自由指令：全局快捷键</a:t>
            </a:r>
            <a:r>
              <a:rPr lang="en-US" altLang="zh-CN" sz="2000" b="1" dirty="0">
                <a:solidFill>
                  <a:srgbClr val="FF0000"/>
                </a:solidFill>
                <a:latin typeface="华文细黑" panose="02010600040101010101" charset="-122"/>
                <a:ea typeface="华文细黑" panose="02010600040101010101" charset="-122"/>
                <a:sym typeface="+mn-ea"/>
              </a:rPr>
              <a:t>F10</a:t>
            </a:r>
            <a:endParaRPr lang="en-US" altLang="zh-CN" sz="2000" b="1" dirty="0">
              <a:solidFill>
                <a:srgbClr val="FF0000"/>
              </a:solidFill>
              <a:latin typeface="华文细黑" panose="02010600040101010101" charset="-122"/>
              <a:ea typeface="华文细黑" panose="02010600040101010101" charset="-122"/>
              <a:sym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sz="2000" b="1" dirty="0">
              <a:solidFill>
                <a:srgbClr val="FF0000"/>
              </a:solidFill>
              <a:latin typeface="华文细黑" panose="02010600040101010101" charset="-122"/>
              <a:ea typeface="华文细黑" panose="02010600040101010101" charset="-122"/>
            </a:endParaRPr>
          </a:p>
          <a:p>
            <a:pPr>
              <a:buNone/>
            </a:pPr>
            <a:r>
              <a:rPr lang="zh-CN" altLang="en-US" sz="20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程序提供自由指令窗口，可在其中使用主机指令对航班、旅客进行操作</a:t>
            </a:r>
            <a:endParaRPr lang="zh-CN" altLang="en-US" sz="2000" b="1" dirty="0">
              <a:latin typeface="华文细黑" panose="02010600040101010101" charset="-122"/>
              <a:ea typeface="华文细黑" panose="02010600040101010101" charset="-122"/>
            </a:endParaRPr>
          </a:p>
          <a:p>
            <a:pPr>
              <a:buNone/>
            </a:pPr>
            <a:r>
              <a:rPr lang="zh-CN" altLang="en-US" sz="20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级别允许的情况下也可以穿梭到订座系统查询航班；开启</a:t>
            </a:r>
            <a:r>
              <a:rPr lang="en-US" altLang="zh-CN" sz="20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F10</a:t>
            </a:r>
            <a:r>
              <a:rPr lang="zh-CN" altLang="en-US" sz="20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窗口时其他快捷键均失效，按</a:t>
            </a:r>
            <a:r>
              <a:rPr lang="en-US" altLang="zh-CN" sz="20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ESC</a:t>
            </a:r>
            <a:r>
              <a:rPr lang="zh-CN" altLang="en-US" sz="20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键可以关闭</a:t>
            </a:r>
            <a:endParaRPr lang="zh-CN" altLang="en-US" sz="2000" b="1" dirty="0">
              <a:latin typeface="华文细黑" panose="02010600040101010101" charset="-122"/>
              <a:ea typeface="华文细黑" panose="02010600040101010101" charset="-122"/>
            </a:endParaRPr>
          </a:p>
          <a:p>
            <a:endParaRPr lang="zh-CN" altLang="en-US" sz="2000" b="1"/>
          </a:p>
        </p:txBody>
      </p:sp>
    </p:spTree>
    <p:custDataLst>
      <p:tags r:id="rId2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-9525" y="-48895"/>
            <a:ext cx="12200890" cy="6917690"/>
          </a:xfrm>
          <a:prstGeom prst="rect">
            <a:avLst/>
          </a:prstGeom>
          <a:gradFill>
            <a:gsLst>
              <a:gs pos="57000">
                <a:schemeClr val="accent5">
                  <a:lumMod val="40000"/>
                  <a:lumOff val="60000"/>
                </a:schemeClr>
              </a:gs>
              <a:gs pos="25000">
                <a:schemeClr val="accent3">
                  <a:lumMod val="40000"/>
                  <a:lumOff val="60000"/>
                </a:schemeClr>
              </a:gs>
              <a:gs pos="0">
                <a:schemeClr val="accent3">
                  <a:lumMod val="60000"/>
                  <a:lumOff val="40000"/>
                </a:schemeClr>
              </a:gs>
              <a:gs pos="89000">
                <a:srgbClr val="FEECE6">
                  <a:lumMod val="89000"/>
                  <a:lumOff val="11000"/>
                  <a:alpha val="9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6932295" y="-1984375"/>
            <a:ext cx="6889750" cy="6329045"/>
          </a:xfrm>
          <a:prstGeom prst="ellipse">
            <a:avLst/>
          </a:prstGeom>
          <a:gradFill>
            <a:gsLst>
              <a:gs pos="79000">
                <a:srgbClr val="BD91B8">
                  <a:alpha val="100000"/>
                </a:srgbClr>
              </a:gs>
              <a:gs pos="52000">
                <a:schemeClr val="accent3">
                  <a:lumMod val="40000"/>
                  <a:lumOff val="60000"/>
                </a:schemeClr>
              </a:gs>
              <a:gs pos="0">
                <a:schemeClr val="accent6">
                  <a:lumMod val="60000"/>
                  <a:lumOff val="40000"/>
                </a:schemeClr>
              </a:gs>
              <a:gs pos="89000">
                <a:srgbClr val="FEEEE9">
                  <a:lumMod val="89000"/>
                  <a:lumOff val="11000"/>
                  <a:alpha val="9000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  <a:effectLst>
            <a:reflection stA="450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7348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16443" y="2011680"/>
            <a:ext cx="7920037" cy="44545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/>
          <p:cNvSpPr txBox="1"/>
          <p:nvPr/>
        </p:nvSpPr>
        <p:spPr>
          <a:xfrm>
            <a:off x="856615" y="617220"/>
            <a:ext cx="1100772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0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调用</a:t>
            </a:r>
            <a:r>
              <a:rPr lang="en-US" altLang="zh-CN" sz="20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eTerm</a:t>
            </a:r>
            <a:r>
              <a:rPr lang="zh-CN" altLang="en-US" sz="20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界面：</a:t>
            </a:r>
            <a:r>
              <a:rPr lang="en-US" altLang="zh-CN" sz="2000" b="1" dirty="0">
                <a:solidFill>
                  <a:srgbClr val="FF0000"/>
                </a:solidFill>
                <a:latin typeface="华文细黑" panose="02010600040101010101" charset="-122"/>
                <a:ea typeface="华文细黑" panose="02010600040101010101" charset="-122"/>
                <a:sym typeface="+mn-ea"/>
              </a:rPr>
              <a:t>CRTL+SHIFT+F9</a:t>
            </a:r>
            <a:endParaRPr lang="en-US" altLang="zh-CN" sz="2000" b="1" dirty="0">
              <a:solidFill>
                <a:srgbClr val="FF0000"/>
              </a:solidFill>
              <a:latin typeface="华文细黑" panose="02010600040101010101" charset="-122"/>
              <a:ea typeface="华文细黑" panose="02010600040101010101" charset="-122"/>
              <a:sym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sz="2000" b="1" dirty="0">
              <a:solidFill>
                <a:srgbClr val="FF0000"/>
              </a:solidFill>
              <a:latin typeface="华文细黑" panose="02010600040101010101" charset="-122"/>
              <a:ea typeface="华文细黑" panose="02010600040101010101" charset="-122"/>
            </a:endParaRPr>
          </a:p>
          <a:p>
            <a:pPr marL="285750" indent="-285750">
              <a:buNone/>
            </a:pPr>
            <a:r>
              <a:rPr lang="zh-CN" altLang="en-US" sz="20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程序提供调用显示</a:t>
            </a:r>
            <a:r>
              <a:rPr lang="en-US" altLang="zh-CN" sz="20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eTerm</a:t>
            </a:r>
            <a:r>
              <a:rPr lang="zh-CN" altLang="en-US" sz="20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界面，可以支持</a:t>
            </a:r>
            <a:r>
              <a:rPr lang="en-US" altLang="zh-CN" sz="20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tim</a:t>
            </a:r>
            <a:r>
              <a:rPr lang="zh-CN" altLang="en-US" sz="20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等全屏指令的输入，使用后</a:t>
            </a:r>
            <a:r>
              <a:rPr lang="en-US" altLang="zh-CN" sz="20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ALT+Tab</a:t>
            </a:r>
            <a:r>
              <a:rPr lang="zh-CN" altLang="en-US" sz="20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切换回即可。</a:t>
            </a:r>
            <a:endParaRPr lang="en-US" altLang="zh-CN" sz="2000" b="1" dirty="0">
              <a:latin typeface="华文细黑" panose="02010600040101010101" charset="-122"/>
              <a:ea typeface="华文细黑" panose="02010600040101010101" charset="-122"/>
              <a:sym typeface="+mn-ea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-9525" y="-48895"/>
            <a:ext cx="12200890" cy="6917690"/>
          </a:xfrm>
          <a:prstGeom prst="rect">
            <a:avLst/>
          </a:prstGeom>
          <a:gradFill>
            <a:gsLst>
              <a:gs pos="57000">
                <a:schemeClr val="accent5">
                  <a:lumMod val="40000"/>
                  <a:lumOff val="60000"/>
                </a:schemeClr>
              </a:gs>
              <a:gs pos="25000">
                <a:schemeClr val="accent3">
                  <a:lumMod val="40000"/>
                  <a:lumOff val="60000"/>
                </a:schemeClr>
              </a:gs>
              <a:gs pos="0">
                <a:schemeClr val="accent3">
                  <a:lumMod val="60000"/>
                  <a:lumOff val="40000"/>
                </a:schemeClr>
              </a:gs>
              <a:gs pos="89000">
                <a:srgbClr val="FEECE6">
                  <a:lumMod val="89000"/>
                  <a:lumOff val="11000"/>
                  <a:alpha val="9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6932295" y="-1984375"/>
            <a:ext cx="6889750" cy="6329045"/>
          </a:xfrm>
          <a:prstGeom prst="ellipse">
            <a:avLst/>
          </a:prstGeom>
          <a:gradFill>
            <a:gsLst>
              <a:gs pos="79000">
                <a:srgbClr val="BD91B8">
                  <a:alpha val="100000"/>
                </a:srgbClr>
              </a:gs>
              <a:gs pos="52000">
                <a:schemeClr val="accent3">
                  <a:lumMod val="40000"/>
                  <a:lumOff val="60000"/>
                </a:schemeClr>
              </a:gs>
              <a:gs pos="0">
                <a:schemeClr val="accent6">
                  <a:lumMod val="60000"/>
                  <a:lumOff val="40000"/>
                </a:schemeClr>
              </a:gs>
              <a:gs pos="89000">
                <a:srgbClr val="FEEEE9">
                  <a:lumMod val="89000"/>
                  <a:lumOff val="11000"/>
                  <a:alpha val="9000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  <a:effectLst>
            <a:reflection stA="450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1444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30425" y="3491548"/>
            <a:ext cx="7920038" cy="24542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/>
          <p:cNvSpPr txBox="1"/>
          <p:nvPr/>
        </p:nvSpPr>
        <p:spPr>
          <a:xfrm>
            <a:off x="1728470" y="981075"/>
            <a:ext cx="8724265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0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重打登机牌：全局快捷键</a:t>
            </a:r>
            <a:r>
              <a:rPr lang="en-US" altLang="zh-CN" sz="2000" b="1" dirty="0">
                <a:solidFill>
                  <a:srgbClr val="FF0000"/>
                </a:solidFill>
                <a:latin typeface="华文细黑" panose="02010600040101010101" charset="-122"/>
                <a:ea typeface="华文细黑" panose="02010600040101010101" charset="-122"/>
                <a:sym typeface="+mn-ea"/>
              </a:rPr>
              <a:t>F8</a:t>
            </a:r>
            <a:endParaRPr lang="en-US" altLang="zh-CN" sz="2000" b="1" dirty="0">
              <a:solidFill>
                <a:srgbClr val="FF0000"/>
              </a:solidFill>
              <a:latin typeface="华文细黑" panose="02010600040101010101" charset="-122"/>
              <a:ea typeface="华文细黑" panose="02010600040101010101" charset="-122"/>
              <a:sym typeface="+mn-ea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zh-CN" sz="2000" b="1" dirty="0">
              <a:solidFill>
                <a:srgbClr val="FF0000"/>
              </a:solidFill>
              <a:latin typeface="华文细黑" panose="02010600040101010101" charset="-122"/>
              <a:ea typeface="华文细黑" panose="02010600040101010101" charset="-122"/>
              <a:sym typeface="楷体_GB2312" pitchFamily="1" charset="-122"/>
            </a:endParaRPr>
          </a:p>
          <a:p>
            <a:pPr>
              <a:buNone/>
            </a:pPr>
            <a:r>
              <a:rPr lang="zh-CN" altLang="en-US" sz="20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选中一名或多名已值机旅客，在任意位置按下</a:t>
            </a:r>
            <a:r>
              <a:rPr lang="en-US" altLang="zh-CN" sz="20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F8</a:t>
            </a:r>
            <a:r>
              <a:rPr lang="zh-CN" altLang="en-US" sz="20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，输入旅客序号后，重打旅客登机牌</a:t>
            </a:r>
            <a:endParaRPr lang="zh-CN" altLang="en-US" sz="2000" b="1"/>
          </a:p>
        </p:txBody>
      </p:sp>
    </p:spTree>
    <p:custDataLst>
      <p:tags r:id="rId2"/>
    </p:custData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-9525" y="-48895"/>
            <a:ext cx="12200890" cy="6917690"/>
          </a:xfrm>
          <a:prstGeom prst="rect">
            <a:avLst/>
          </a:prstGeom>
          <a:gradFill>
            <a:gsLst>
              <a:gs pos="57000">
                <a:schemeClr val="accent5">
                  <a:lumMod val="40000"/>
                  <a:lumOff val="60000"/>
                </a:schemeClr>
              </a:gs>
              <a:gs pos="25000">
                <a:schemeClr val="accent3">
                  <a:lumMod val="40000"/>
                  <a:lumOff val="60000"/>
                </a:schemeClr>
              </a:gs>
              <a:gs pos="0">
                <a:schemeClr val="accent3">
                  <a:lumMod val="60000"/>
                  <a:lumOff val="40000"/>
                </a:schemeClr>
              </a:gs>
              <a:gs pos="89000">
                <a:srgbClr val="FEECE6">
                  <a:lumMod val="89000"/>
                  <a:lumOff val="11000"/>
                  <a:alpha val="9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6932295" y="-1984375"/>
            <a:ext cx="6889750" cy="6329045"/>
          </a:xfrm>
          <a:prstGeom prst="ellipse">
            <a:avLst/>
          </a:prstGeom>
          <a:gradFill>
            <a:gsLst>
              <a:gs pos="79000">
                <a:srgbClr val="BD91B8">
                  <a:alpha val="100000"/>
                </a:srgbClr>
              </a:gs>
              <a:gs pos="52000">
                <a:schemeClr val="accent3">
                  <a:lumMod val="40000"/>
                  <a:lumOff val="60000"/>
                </a:schemeClr>
              </a:gs>
              <a:gs pos="0">
                <a:schemeClr val="accent6">
                  <a:lumMod val="60000"/>
                  <a:lumOff val="40000"/>
                </a:schemeClr>
              </a:gs>
              <a:gs pos="89000">
                <a:srgbClr val="FEEEE9">
                  <a:lumMod val="89000"/>
                  <a:lumOff val="11000"/>
                  <a:alpha val="9000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  <a:effectLst>
            <a:reflection stA="450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2468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30425" y="3263900"/>
            <a:ext cx="7920038" cy="28765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/>
          <p:cNvSpPr txBox="1"/>
          <p:nvPr/>
        </p:nvSpPr>
        <p:spPr>
          <a:xfrm>
            <a:off x="1306195" y="857250"/>
            <a:ext cx="9580245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0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重打行李牌：</a:t>
            </a:r>
            <a:endParaRPr lang="zh-CN" altLang="en-US" sz="2000" b="1" dirty="0">
              <a:latin typeface="华文细黑" panose="02010600040101010101" charset="-122"/>
              <a:ea typeface="华文细黑" panose="02010600040101010101" charset="-122"/>
              <a:sym typeface="+mn-ea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zh-CN" sz="2000" b="1" dirty="0">
              <a:solidFill>
                <a:srgbClr val="FF0000"/>
              </a:solidFill>
              <a:latin typeface="华文细黑" panose="02010600040101010101" charset="-122"/>
              <a:ea typeface="华文细黑" panose="02010600040101010101" charset="-122"/>
              <a:sym typeface="楷体_GB2312" pitchFamily="1" charset="-122"/>
            </a:endParaRPr>
          </a:p>
          <a:p>
            <a:pPr>
              <a:buNone/>
            </a:pPr>
            <a:r>
              <a:rPr lang="zh-CN" altLang="en-US" sz="20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选中一名或多名已值机带行李旅客，</a:t>
            </a:r>
            <a:r>
              <a:rPr lang="en-US" altLang="zh-CN" sz="20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F5</a:t>
            </a:r>
            <a:r>
              <a:rPr lang="zh-CN" altLang="en-US" sz="20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切换到行李页面，在行李序号框中输入需要重打的行李牌序号后（不输入默认重打所有行李牌），按</a:t>
            </a:r>
            <a:r>
              <a:rPr lang="en-US" altLang="zh-CN" sz="20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ALT+P</a:t>
            </a:r>
            <a:r>
              <a:rPr lang="zh-CN" altLang="en-US" sz="20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，回车重打旅客行李牌</a:t>
            </a:r>
            <a:endParaRPr lang="zh-CN" altLang="en-US" sz="2000" b="1" dirty="0">
              <a:latin typeface="华文细黑" panose="02010600040101010101" charset="-122"/>
              <a:ea typeface="华文细黑" panose="02010600040101010101" charset="-122"/>
            </a:endParaRPr>
          </a:p>
          <a:p>
            <a:endParaRPr lang="zh-CN" altLang="en-US" sz="2000" b="1"/>
          </a:p>
        </p:txBody>
      </p:sp>
    </p:spTree>
    <p:custDataLst>
      <p:tags r:id="rId2"/>
    </p:custData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-9525" y="-48895"/>
            <a:ext cx="12200890" cy="6917690"/>
          </a:xfrm>
          <a:prstGeom prst="rect">
            <a:avLst/>
          </a:prstGeom>
          <a:gradFill>
            <a:gsLst>
              <a:gs pos="57000">
                <a:schemeClr val="accent5">
                  <a:lumMod val="40000"/>
                  <a:lumOff val="60000"/>
                </a:schemeClr>
              </a:gs>
              <a:gs pos="25000">
                <a:schemeClr val="accent3">
                  <a:lumMod val="40000"/>
                  <a:lumOff val="60000"/>
                </a:schemeClr>
              </a:gs>
              <a:gs pos="0">
                <a:schemeClr val="accent3">
                  <a:lumMod val="60000"/>
                  <a:lumOff val="40000"/>
                </a:schemeClr>
              </a:gs>
              <a:gs pos="89000">
                <a:srgbClr val="FEECE6">
                  <a:lumMod val="89000"/>
                  <a:lumOff val="11000"/>
                  <a:alpha val="9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6932295" y="-1984375"/>
            <a:ext cx="6889750" cy="6329045"/>
          </a:xfrm>
          <a:prstGeom prst="ellipse">
            <a:avLst/>
          </a:prstGeom>
          <a:gradFill>
            <a:gsLst>
              <a:gs pos="79000">
                <a:srgbClr val="BD91B8">
                  <a:alpha val="100000"/>
                </a:srgbClr>
              </a:gs>
              <a:gs pos="52000">
                <a:schemeClr val="accent3">
                  <a:lumMod val="40000"/>
                  <a:lumOff val="60000"/>
                </a:schemeClr>
              </a:gs>
              <a:gs pos="0">
                <a:schemeClr val="accent6">
                  <a:lumMod val="60000"/>
                  <a:lumOff val="40000"/>
                </a:schemeClr>
              </a:gs>
              <a:gs pos="89000">
                <a:srgbClr val="FEEEE9">
                  <a:lumMod val="89000"/>
                  <a:lumOff val="11000"/>
                  <a:alpha val="9000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  <a:effectLst>
            <a:reflection stA="450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349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82178" y="2349500"/>
            <a:ext cx="6238875" cy="36766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/>
          <p:cNvSpPr txBox="1"/>
          <p:nvPr/>
        </p:nvSpPr>
        <p:spPr>
          <a:xfrm>
            <a:off x="1829435" y="418465"/>
            <a:ext cx="7634605" cy="16300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0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放</a:t>
            </a:r>
            <a:r>
              <a:rPr lang="en-US" altLang="zh-CN" sz="20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Q</a:t>
            </a:r>
            <a:r>
              <a:rPr lang="zh-CN" altLang="en-US" sz="20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：全局快捷键</a:t>
            </a:r>
            <a:r>
              <a:rPr lang="en-US" altLang="zh-CN" sz="2000" b="1" dirty="0">
                <a:solidFill>
                  <a:srgbClr val="FF0000"/>
                </a:solidFill>
                <a:latin typeface="华文细黑" panose="02010600040101010101" charset="-122"/>
                <a:ea typeface="华文细黑" panose="02010600040101010101" charset="-122"/>
                <a:sym typeface="+mn-ea"/>
              </a:rPr>
              <a:t>CRTL+Q</a:t>
            </a:r>
            <a:endParaRPr lang="en-US" altLang="zh-CN" sz="2000" b="1" dirty="0">
              <a:solidFill>
                <a:srgbClr val="FF0000"/>
              </a:solidFill>
              <a:latin typeface="华文细黑" panose="02010600040101010101" charset="-122"/>
              <a:ea typeface="华文细黑" panose="02010600040101010101" charset="-122"/>
              <a:sym typeface="+mn-ea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zh-CN" sz="2000" b="1" dirty="0">
              <a:solidFill>
                <a:srgbClr val="FF0000"/>
              </a:solidFill>
              <a:latin typeface="华文细黑" panose="02010600040101010101" charset="-122"/>
              <a:ea typeface="华文细黑" panose="02010600040101010101" charset="-122"/>
              <a:sym typeface="楷体_GB2312" pitchFamily="1" charset="-122"/>
            </a:endParaRPr>
          </a:p>
          <a:p>
            <a:pPr>
              <a:buNone/>
            </a:pPr>
            <a:r>
              <a:rPr lang="zh-CN" altLang="en-US" sz="2000" b="1" dirty="0">
                <a:latin typeface="华文细黑" panose="02010600040101010101" charset="-122"/>
                <a:ea typeface="华文细黑" panose="02010600040101010101" charset="-122"/>
                <a:sym typeface="楷体_GB2312" pitchFamily="1" charset="-122"/>
              </a:rPr>
              <a:t>程序自动对登机牌行李牌打印屏做</a:t>
            </a:r>
            <a:r>
              <a:rPr lang="en-US" altLang="zh-CN" sz="2000" b="1" dirty="0">
                <a:latin typeface="华文细黑" panose="02010600040101010101" charset="-122"/>
                <a:ea typeface="华文细黑" panose="02010600040101010101" charset="-122"/>
                <a:sym typeface="楷体_GB2312" pitchFamily="1" charset="-122"/>
              </a:rPr>
              <a:t>PDQ</a:t>
            </a:r>
            <a:r>
              <a:rPr lang="zh-CN" altLang="en-US" sz="2000" b="1" dirty="0">
                <a:latin typeface="华文细黑" panose="02010600040101010101" charset="-122"/>
                <a:ea typeface="华文细黑" panose="02010600040101010101" charset="-122"/>
                <a:sym typeface="楷体_GB2312" pitchFamily="1" charset="-122"/>
              </a:rPr>
              <a:t>指令放</a:t>
            </a:r>
            <a:r>
              <a:rPr lang="en-US" altLang="zh-CN" sz="2000" b="1" dirty="0">
                <a:latin typeface="华文细黑" panose="02010600040101010101" charset="-122"/>
                <a:ea typeface="华文细黑" panose="02010600040101010101" charset="-122"/>
                <a:sym typeface="楷体_GB2312" pitchFamily="1" charset="-122"/>
              </a:rPr>
              <a:t>Q</a:t>
            </a:r>
            <a:r>
              <a:rPr lang="zh-CN" altLang="en-US" sz="2000" b="1" dirty="0">
                <a:latin typeface="华文细黑" panose="02010600040101010101" charset="-122"/>
                <a:ea typeface="华文细黑" panose="02010600040101010101" charset="-122"/>
                <a:sym typeface="楷体_GB2312" pitchFamily="1" charset="-122"/>
              </a:rPr>
              <a:t>，一般用于旅客接收后不打牌等异常情况下</a:t>
            </a:r>
            <a:endParaRPr lang="zh-CN" altLang="en-US" sz="2000" b="1" dirty="0">
              <a:latin typeface="华文细黑" panose="02010600040101010101" charset="-122"/>
              <a:ea typeface="华文细黑" panose="02010600040101010101" charset="-122"/>
              <a:sym typeface="楷体_GB2312" pitchFamily="1" charset="-122"/>
            </a:endParaRPr>
          </a:p>
          <a:p>
            <a:endParaRPr lang="zh-CN" altLang="en-US" sz="2000" b="1"/>
          </a:p>
        </p:txBody>
      </p:sp>
    </p:spTree>
    <p:custDataLst>
      <p:tags r:id="rId2"/>
    </p:custData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-9525" y="-48895"/>
            <a:ext cx="12200890" cy="6917690"/>
          </a:xfrm>
          <a:prstGeom prst="rect">
            <a:avLst/>
          </a:prstGeom>
          <a:gradFill>
            <a:gsLst>
              <a:gs pos="57000">
                <a:schemeClr val="accent5">
                  <a:lumMod val="40000"/>
                  <a:lumOff val="60000"/>
                </a:schemeClr>
              </a:gs>
              <a:gs pos="25000">
                <a:schemeClr val="accent3">
                  <a:lumMod val="40000"/>
                  <a:lumOff val="60000"/>
                </a:schemeClr>
              </a:gs>
              <a:gs pos="0">
                <a:schemeClr val="accent3">
                  <a:lumMod val="60000"/>
                  <a:lumOff val="40000"/>
                </a:schemeClr>
              </a:gs>
              <a:gs pos="89000">
                <a:srgbClr val="FEECE6">
                  <a:lumMod val="89000"/>
                  <a:lumOff val="11000"/>
                  <a:alpha val="9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6932295" y="-1984375"/>
            <a:ext cx="6889750" cy="6329045"/>
          </a:xfrm>
          <a:prstGeom prst="ellipse">
            <a:avLst/>
          </a:prstGeom>
          <a:gradFill>
            <a:gsLst>
              <a:gs pos="79000">
                <a:srgbClr val="BD91B8">
                  <a:alpha val="100000"/>
                </a:srgbClr>
              </a:gs>
              <a:gs pos="52000">
                <a:schemeClr val="accent3">
                  <a:lumMod val="40000"/>
                  <a:lumOff val="60000"/>
                </a:schemeClr>
              </a:gs>
              <a:gs pos="0">
                <a:schemeClr val="accent6">
                  <a:lumMod val="60000"/>
                  <a:lumOff val="40000"/>
                </a:schemeClr>
              </a:gs>
              <a:gs pos="89000">
                <a:srgbClr val="FEEEE9">
                  <a:lumMod val="89000"/>
                  <a:lumOff val="11000"/>
                  <a:alpha val="9000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  <a:effectLst>
            <a:reflection stA="450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5541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19680" y="1947863"/>
            <a:ext cx="2028825" cy="45418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5540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1105" y="1747838"/>
            <a:ext cx="2143125" cy="49418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/>
          <p:cNvSpPr txBox="1"/>
          <p:nvPr/>
        </p:nvSpPr>
        <p:spPr>
          <a:xfrm>
            <a:off x="1390650" y="448310"/>
            <a:ext cx="10150475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0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其他功能：</a:t>
            </a:r>
            <a:endParaRPr lang="zh-CN" altLang="en-US" sz="2000" b="1" dirty="0">
              <a:latin typeface="华文细黑" panose="02010600040101010101" charset="-122"/>
              <a:ea typeface="华文细黑" panose="02010600040101010101" charset="-122"/>
              <a:sym typeface="+mn-ea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zh-CN" altLang="en-US" sz="2000" b="1" dirty="0">
              <a:latin typeface="华文细黑" panose="02010600040101010101" charset="-122"/>
              <a:ea typeface="华文细黑" panose="02010600040101010101" charset="-122"/>
              <a:sym typeface="+mn-ea"/>
            </a:endParaRPr>
          </a:p>
          <a:p>
            <a:pPr marL="342900" indent="-342900" algn="l">
              <a:buNone/>
            </a:pPr>
            <a:r>
              <a:rPr lang="zh-CN" altLang="en-US" sz="20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程序最左侧有快捷键提示窗口，快捷键</a:t>
            </a:r>
            <a:r>
              <a:rPr lang="en-US" altLang="zh-CN" sz="20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ALT+I</a:t>
            </a:r>
            <a:r>
              <a:rPr lang="zh-CN" altLang="en-US" sz="20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展示，里面有一些常用快捷键的说明，按下</a:t>
            </a:r>
            <a:r>
              <a:rPr lang="en-US" altLang="zh-CN" sz="20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ESC</a:t>
            </a:r>
            <a:r>
              <a:rPr lang="zh-CN" altLang="en-US" sz="20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键关闭窗口</a:t>
            </a:r>
            <a:endParaRPr lang="zh-CN" altLang="en-US" sz="2000" b="1" dirty="0">
              <a:latin typeface="华文细黑" panose="02010600040101010101" charset="-122"/>
              <a:ea typeface="华文细黑" panose="02010600040101010101" charset="-122"/>
            </a:endParaRPr>
          </a:p>
          <a:p>
            <a:pPr marL="0" indent="0"/>
            <a:endParaRPr lang="zh-CN" altLang="en-US" sz="2000" b="1" dirty="0">
              <a:latin typeface="华文细黑" panose="02010600040101010101" charset="-122"/>
              <a:ea typeface="华文细黑" panose="02010600040101010101" charset="-122"/>
            </a:endParaRPr>
          </a:p>
          <a:p>
            <a:endParaRPr lang="zh-CN" altLang="en-US" sz="2000" b="1"/>
          </a:p>
        </p:txBody>
      </p:sp>
    </p:spTree>
    <p:custDataLst>
      <p:tags r:id="rId3"/>
    </p:custData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-9525" y="-48895"/>
            <a:ext cx="12200890" cy="6917690"/>
          </a:xfrm>
          <a:prstGeom prst="rect">
            <a:avLst/>
          </a:prstGeom>
          <a:gradFill>
            <a:gsLst>
              <a:gs pos="57000">
                <a:schemeClr val="accent5">
                  <a:lumMod val="40000"/>
                  <a:lumOff val="60000"/>
                </a:schemeClr>
              </a:gs>
              <a:gs pos="25000">
                <a:schemeClr val="accent3">
                  <a:lumMod val="40000"/>
                  <a:lumOff val="60000"/>
                </a:schemeClr>
              </a:gs>
              <a:gs pos="0">
                <a:schemeClr val="accent3">
                  <a:lumMod val="60000"/>
                  <a:lumOff val="40000"/>
                </a:schemeClr>
              </a:gs>
              <a:gs pos="89000">
                <a:srgbClr val="FEECE6">
                  <a:lumMod val="89000"/>
                  <a:lumOff val="11000"/>
                  <a:alpha val="9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6932295" y="-1984375"/>
            <a:ext cx="6889750" cy="6329045"/>
          </a:xfrm>
          <a:prstGeom prst="ellipse">
            <a:avLst/>
          </a:prstGeom>
          <a:gradFill>
            <a:gsLst>
              <a:gs pos="79000">
                <a:srgbClr val="BD91B8">
                  <a:alpha val="100000"/>
                </a:srgbClr>
              </a:gs>
              <a:gs pos="52000">
                <a:schemeClr val="accent3">
                  <a:lumMod val="40000"/>
                  <a:lumOff val="60000"/>
                </a:schemeClr>
              </a:gs>
              <a:gs pos="0">
                <a:schemeClr val="accent6">
                  <a:lumMod val="60000"/>
                  <a:lumOff val="40000"/>
                </a:schemeClr>
              </a:gs>
              <a:gs pos="89000">
                <a:srgbClr val="FEEEE9">
                  <a:lumMod val="89000"/>
                  <a:lumOff val="11000"/>
                  <a:alpha val="9000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  <a:effectLst>
            <a:reflection stA="450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6564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0820" y="2077085"/>
            <a:ext cx="3186430" cy="460438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/>
          <p:cNvSpPr txBox="1"/>
          <p:nvPr/>
        </p:nvSpPr>
        <p:spPr>
          <a:xfrm>
            <a:off x="1591945" y="662305"/>
            <a:ext cx="9008745" cy="16300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0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统计报表</a:t>
            </a:r>
            <a:endParaRPr lang="zh-CN" altLang="en-US" sz="2000" b="1" dirty="0">
              <a:latin typeface="华文细黑" panose="02010600040101010101" charset="-122"/>
              <a:ea typeface="华文细黑" panose="02010600040101010101" charset="-122"/>
              <a:sym typeface="+mn-ea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zh-CN" altLang="en-US" sz="2000" b="1" dirty="0">
              <a:latin typeface="华文细黑" panose="02010600040101010101" charset="-122"/>
              <a:ea typeface="华文细黑" panose="02010600040101010101" charset="-122"/>
            </a:endParaRPr>
          </a:p>
          <a:p>
            <a:pPr>
              <a:buNone/>
            </a:pPr>
            <a:r>
              <a:rPr lang="zh-CN" altLang="en-US" sz="20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程序提供大量的统计报表功能，</a:t>
            </a:r>
            <a:r>
              <a:rPr lang="en-US" altLang="zh-CN" sz="20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ALT+M</a:t>
            </a:r>
            <a:r>
              <a:rPr lang="zh-CN" altLang="en-US" sz="2000" b="1" dirty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切换到主菜单，然后按右方向键切换到统计查询标签，可以根据需要进行查询</a:t>
            </a:r>
            <a:endParaRPr lang="zh-CN" altLang="en-US" sz="2000" b="1" dirty="0">
              <a:latin typeface="华文细黑" panose="02010600040101010101" charset="-122"/>
              <a:ea typeface="华文细黑" panose="02010600040101010101" charset="-122"/>
            </a:endParaRPr>
          </a:p>
          <a:p>
            <a:endParaRPr lang="zh-CN" altLang="en-US" sz="2000" b="1"/>
          </a:p>
        </p:txBody>
      </p:sp>
    </p:spTree>
    <p:custDataLst>
      <p:tags r:id="rId2"/>
    </p:custData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-6985" y="-11430"/>
            <a:ext cx="12191365" cy="6861175"/>
          </a:xfrm>
          <a:prstGeom prst="rect">
            <a:avLst/>
          </a:prstGeom>
          <a:gradFill>
            <a:gsLst>
              <a:gs pos="100000">
                <a:srgbClr val="E8A172"/>
              </a:gs>
              <a:gs pos="68000">
                <a:schemeClr val="accent6">
                  <a:lumMod val="40000"/>
                  <a:lumOff val="60000"/>
                </a:schemeClr>
              </a:gs>
              <a:gs pos="36000">
                <a:schemeClr val="accent3">
                  <a:lumMod val="40000"/>
                  <a:lumOff val="60000"/>
                </a:schemeClr>
              </a:gs>
              <a:gs pos="0">
                <a:srgbClr val="6DC3B0"/>
              </a:gs>
              <a:gs pos="100000">
                <a:srgbClr val="FED7CA">
                  <a:lumMod val="68000"/>
                  <a:lumOff val="32000"/>
                </a:srgbClr>
              </a:gs>
            </a:gsLst>
            <a:path path="circle">
              <a:fillToRect l="100000" b="100000"/>
            </a:path>
            <a:tileRect t="-100000" r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276225" y="187960"/>
            <a:ext cx="11637010" cy="6454775"/>
          </a:xfrm>
          <a:prstGeom prst="rect">
            <a:avLst/>
          </a:prstGeom>
          <a:noFill/>
          <a:ln w="15875" cmpd="sng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386715" y="279400"/>
            <a:ext cx="11423015" cy="6270625"/>
          </a:xfrm>
          <a:prstGeom prst="rect">
            <a:avLst/>
          </a:prstGeom>
          <a:noFill/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259"/>
          <p:cNvSpPr>
            <a:spLocks noChangeArrowheads="1"/>
          </p:cNvSpPr>
          <p:nvPr/>
        </p:nvSpPr>
        <p:spPr bwMode="auto">
          <a:xfrm>
            <a:off x="-6985" y="1940560"/>
            <a:ext cx="9937115" cy="187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buNone/>
            </a:pPr>
            <a:r>
              <a:rPr lang="en-US" altLang="zh-CN" sz="5400" b="1" dirty="0" smtClean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Arial" panose="020B0604020202020204" pitchFamily="34" charset="0"/>
              </a:rPr>
              <a:t>      </a:t>
            </a:r>
            <a:r>
              <a:rPr lang="en-US" altLang="zh-CN" sz="4800" spc="300" dirty="0">
                <a:solidFill>
                  <a:schemeClr val="bg1"/>
                </a:solidFill>
                <a:latin typeface="+mj-lt"/>
                <a:ea typeface="MS Gothic" panose="020B0609070205080204" pitchFamily="49" charset="-128"/>
                <a:cs typeface="+mj-lt"/>
                <a:sym typeface="+mn-ea"/>
              </a:rPr>
              <a:t>THANKS</a:t>
            </a:r>
            <a:endParaRPr lang="zh-CN" altLang="en-US" sz="4800" spc="300" dirty="0">
              <a:solidFill>
                <a:schemeClr val="bg1"/>
              </a:solidFill>
              <a:latin typeface="+mj-lt"/>
              <a:ea typeface="MS Gothic" panose="020B0609070205080204" pitchFamily="49" charset="-128"/>
              <a:cs typeface="+mj-lt"/>
            </a:endParaRPr>
          </a:p>
          <a:p>
            <a:pPr algn="ctr">
              <a:lnSpc>
                <a:spcPct val="110000"/>
              </a:lnSpc>
              <a:buNone/>
            </a:pPr>
            <a:endParaRPr lang="en-US" altLang="zh-CN" sz="4800" b="1" dirty="0" smtClean="0">
              <a:solidFill>
                <a:schemeClr val="bg1"/>
              </a:solidFill>
              <a:latin typeface="+mj-lt"/>
              <a:ea typeface="思源黑体 CN Bold" panose="020B0800000000000000" pitchFamily="34" charset="-122"/>
              <a:cs typeface="+mj-lt"/>
            </a:endParaRPr>
          </a:p>
        </p:txBody>
      </p:sp>
      <p:sp>
        <p:nvSpPr>
          <p:cNvPr id="16" name="十二角星 15"/>
          <p:cNvSpPr/>
          <p:nvPr/>
        </p:nvSpPr>
        <p:spPr>
          <a:xfrm>
            <a:off x="5685155" y="813435"/>
            <a:ext cx="817880" cy="781050"/>
          </a:xfrm>
          <a:prstGeom prst="star12">
            <a:avLst/>
          </a:prstGeom>
          <a:solidFill>
            <a:schemeClr val="bg1"/>
          </a:solidFill>
          <a:ln>
            <a:solidFill>
              <a:srgbClr val="FCA8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TAG_VERSION" val="1.0"/>
  <p:tag name="KSO_WM_TEMPLATE_CATEGORY" val="custom"/>
  <p:tag name="KSO_WM_TEMPLATE_INDEX" val="20187308"/>
</p:tagLst>
</file>

<file path=ppt/tags/tag2.xml><?xml version="1.0" encoding="utf-8"?>
<p:tagLst xmlns:p="http://schemas.openxmlformats.org/presentationml/2006/main">
  <p:tag name="KSO_WM_TAG_VERSION" val="1.0"/>
  <p:tag name="KSO_WM_TEMPLATE_CATEGORY" val="custom"/>
  <p:tag name="KSO_WM_TEMPLATE_INDEX" val="20187308"/>
</p:tagLst>
</file>

<file path=ppt/tags/tag3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0187308"/>
  <p:tag name="KSO_WM_TEMPLATE_THUMBS_INDEX" val="1、2、3、6、8、10、11、12、15"/>
</p:tagLst>
</file>

<file path=ppt/tags/tag4.xml><?xml version="1.0" encoding="utf-8"?>
<p:tagLst xmlns:p="http://schemas.openxmlformats.org/presentationml/2006/main">
  <p:tag name="KSO_WM_SLIDE_ID" val="custom20187308_1"/>
  <p:tag name="KSO_WM_SLIDE_TYPE" val="title"/>
  <p:tag name="KSO_WM_SLIDE_SUBTYPE" val="pureTxt"/>
  <p:tag name="KSO_WM_SLIDE_ITEM_CNT" val="2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  <p:tag name="KSO_WM_TEMPLATE_THUMBS_INDEX" val="1、2、3、6、8、10、11、12、15"/>
  <p:tag name="KSO_WM_SLIDE_MODEL_TYPE" val="cover"/>
</p:tagLst>
</file>

<file path=ppt/tags/tag5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ags/tag6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ags/tag7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8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2"/>
</p:tagLst>
</file>

<file path=ppt/tags/tag9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3"/>
</p:tagLst>
</file>

<file path=ppt/tags/tag10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4"/>
</p:tagLst>
</file>

<file path=ppt/tags/tag11.xml><?xml version="1.0" encoding="utf-8"?>
<p:tagLst xmlns:p="http://schemas.openxmlformats.org/presentationml/2006/main">
  <p:tag name="ISLIDE.DIAGRAM" val="222081"/>
</p:tagLst>
</file>

<file path=ppt/tags/tag12.xml><?xml version="1.0" encoding="utf-8"?>
<p:tagLst xmlns:p="http://schemas.openxmlformats.org/presentationml/2006/main">
  <p:tag name="ISLIDE.DIAGRAM" val="222081"/>
</p:tagLst>
</file>

<file path=ppt/tags/tag13.xml><?xml version="1.0" encoding="utf-8"?>
<p:tagLst xmlns:p="http://schemas.openxmlformats.org/presentationml/2006/main">
  <p:tag name="KSO_WM_SLIDE_ID" val="custom20187308_1"/>
  <p:tag name="KSO_WM_SLIDE_TYPE" val="title"/>
  <p:tag name="KSO_WM_SLIDE_SUBTYPE" val="pureTxt"/>
  <p:tag name="KSO_WM_SLIDE_ITEM_CNT" val="2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  <p:tag name="KSO_WM_TEMPLATE_THUMBS_INDEX" val="1、2、3、6、8、10、11、12、15"/>
</p:tagLst>
</file>

<file path=ppt/tags/tag14.xml><?xml version="1.0" encoding="utf-8"?>
<p:tagLst xmlns:p="http://schemas.openxmlformats.org/presentationml/2006/main">
  <p:tag name="KSO_WM_SLIDE_ID" val="custom20187308_1"/>
  <p:tag name="KSO_WM_SLIDE_TYPE" val="title"/>
  <p:tag name="KSO_WM_SLIDE_SUBTYPE" val="pureTxt"/>
  <p:tag name="KSO_WM_SLIDE_ITEM_CNT" val="2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  <p:tag name="KSO_WM_TEMPLATE_THUMBS_INDEX" val="1、2、3、6、8、10、11、12、15"/>
</p:tagLst>
</file>

<file path=ppt/tags/tag15.xml><?xml version="1.0" encoding="utf-8"?>
<p:tagLst xmlns:p="http://schemas.openxmlformats.org/presentationml/2006/main">
  <p:tag name="KSO_WM_SLIDE_ID" val="custom20187308_1"/>
  <p:tag name="KSO_WM_SLIDE_TYPE" val="title"/>
  <p:tag name="KSO_WM_SLIDE_SUBTYPE" val="pureTxt"/>
  <p:tag name="KSO_WM_SLIDE_ITEM_CNT" val="2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  <p:tag name="KSO_WM_TEMPLATE_THUMBS_INDEX" val="1、2、3、6、8、10、11、12、15"/>
</p:tagLst>
</file>

<file path=ppt/tags/tag16.xml><?xml version="1.0" encoding="utf-8"?>
<p:tagLst xmlns:p="http://schemas.openxmlformats.org/presentationml/2006/main">
  <p:tag name="KSO_WM_SLIDE_ID" val="custom20187308_1"/>
  <p:tag name="KSO_WM_SLIDE_TYPE" val="title"/>
  <p:tag name="KSO_WM_SLIDE_SUBTYPE" val="pureTxt"/>
  <p:tag name="KSO_WM_SLIDE_ITEM_CNT" val="2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  <p:tag name="KSO_WM_TEMPLATE_THUMBS_INDEX" val="1、2、3、6、8、10、11、12、15"/>
</p:tagLst>
</file>

<file path=ppt/tags/tag17.xml><?xml version="1.0" encoding="utf-8"?>
<p:tagLst xmlns:p="http://schemas.openxmlformats.org/presentationml/2006/main">
  <p:tag name="KSO_WM_SLIDE_ID" val="custom20187308_1"/>
  <p:tag name="KSO_WM_SLIDE_TYPE" val="title"/>
  <p:tag name="KSO_WM_SLIDE_SUBTYPE" val="pureTxt"/>
  <p:tag name="KSO_WM_SLIDE_ITEM_CNT" val="2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  <p:tag name="KSO_WM_TEMPLATE_THUMBS_INDEX" val="1、2、3、6、8、10、11、12、15"/>
</p:tagLst>
</file>

<file path=ppt/tags/tag18.xml><?xml version="1.0" encoding="utf-8"?>
<p:tagLst xmlns:p="http://schemas.openxmlformats.org/presentationml/2006/main">
  <p:tag name="KSO_WM_SLIDE_ID" val="custom20187308_1"/>
  <p:tag name="KSO_WM_SLIDE_TYPE" val="title"/>
  <p:tag name="KSO_WM_SLIDE_SUBTYPE" val="pureTxt"/>
  <p:tag name="KSO_WM_SLIDE_ITEM_CNT" val="2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  <p:tag name="KSO_WM_TEMPLATE_THUMBS_INDEX" val="1、2、3、6、8、10、11、12、15"/>
</p:tagLst>
</file>

<file path=ppt/tags/tag19.xml><?xml version="1.0" encoding="utf-8"?>
<p:tagLst xmlns:p="http://schemas.openxmlformats.org/presentationml/2006/main">
  <p:tag name="KSO_WM_SLIDE_ID" val="custom20187308_1"/>
  <p:tag name="KSO_WM_SLIDE_TYPE" val="title"/>
  <p:tag name="KSO_WM_SLIDE_SUBTYPE" val="pureTxt"/>
  <p:tag name="KSO_WM_SLIDE_ITEM_CNT" val="2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  <p:tag name="KSO_WM_TEMPLATE_THUMBS_INDEX" val="1、2、3、6、8、10、11、12、15"/>
</p:tagLst>
</file>

<file path=ppt/tags/tag20.xml><?xml version="1.0" encoding="utf-8"?>
<p:tagLst xmlns:p="http://schemas.openxmlformats.org/presentationml/2006/main">
  <p:tag name="KSO_WM_SLIDE_ID" val="custom20187308_1"/>
  <p:tag name="KSO_WM_SLIDE_TYPE" val="title"/>
  <p:tag name="KSO_WM_SLIDE_SUBTYPE" val="pureTxt"/>
  <p:tag name="KSO_WM_SLIDE_ITEM_CNT" val="2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  <p:tag name="KSO_WM_TEMPLATE_THUMBS_INDEX" val="1、2、3、6、8、10、11、12、15"/>
</p:tagLst>
</file>

<file path=ppt/tags/tag21.xml><?xml version="1.0" encoding="utf-8"?>
<p:tagLst xmlns:p="http://schemas.openxmlformats.org/presentationml/2006/main">
  <p:tag name="KSO_WM_SLIDE_ID" val="custom20187308_1"/>
  <p:tag name="KSO_WM_SLIDE_TYPE" val="title"/>
  <p:tag name="KSO_WM_SLIDE_SUBTYPE" val="pureTxt"/>
  <p:tag name="KSO_WM_SLIDE_ITEM_CNT" val="2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  <p:tag name="KSO_WM_TEMPLATE_THUMBS_INDEX" val="1、2、3、6、8、10、11、12、15"/>
</p:tagLst>
</file>

<file path=ppt/tags/tag22.xml><?xml version="1.0" encoding="utf-8"?>
<p:tagLst xmlns:p="http://schemas.openxmlformats.org/presentationml/2006/main">
  <p:tag name="KSO_WM_SLIDE_ID" val="custom20187308_1"/>
  <p:tag name="KSO_WM_SLIDE_TYPE" val="title"/>
  <p:tag name="KSO_WM_SLIDE_SUBTYPE" val="pureTxt"/>
  <p:tag name="KSO_WM_SLIDE_ITEM_CNT" val="2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  <p:tag name="KSO_WM_TEMPLATE_THUMBS_INDEX" val="1、2、3、6、8、10、11、12、15"/>
</p:tagLst>
</file>

<file path=ppt/tags/tag23.xml><?xml version="1.0" encoding="utf-8"?>
<p:tagLst xmlns:p="http://schemas.openxmlformats.org/presentationml/2006/main">
  <p:tag name="KSO_WM_SLIDE_ID" val="custom20187308_1"/>
  <p:tag name="KSO_WM_SLIDE_TYPE" val="title"/>
  <p:tag name="KSO_WM_SLIDE_SUBTYPE" val="pureTxt"/>
  <p:tag name="KSO_WM_SLIDE_ITEM_CNT" val="2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  <p:tag name="KSO_WM_TEMPLATE_THUMBS_INDEX" val="1、2、3、6、8、10、11、12、15"/>
</p:tagLst>
</file>

<file path=ppt/tags/tag24.xml><?xml version="1.0" encoding="utf-8"?>
<p:tagLst xmlns:p="http://schemas.openxmlformats.org/presentationml/2006/main">
  <p:tag name="KSO_WM_SLIDE_ID" val="custom20187308_1"/>
  <p:tag name="KSO_WM_SLIDE_TYPE" val="title"/>
  <p:tag name="KSO_WM_SLIDE_SUBTYPE" val="pureTxt"/>
  <p:tag name="KSO_WM_SLIDE_ITEM_CNT" val="2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  <p:tag name="KSO_WM_TEMPLATE_THUMBS_INDEX" val="1、2、3、6、8、10、11、12、15"/>
</p:tagLst>
</file>

<file path=ppt/tags/tag25.xml><?xml version="1.0" encoding="utf-8"?>
<p:tagLst xmlns:p="http://schemas.openxmlformats.org/presentationml/2006/main">
  <p:tag name="KSO_WM_SLIDE_ID" val="custom20187308_1"/>
  <p:tag name="KSO_WM_SLIDE_TYPE" val="title"/>
  <p:tag name="KSO_WM_SLIDE_SUBTYPE" val="pureTxt"/>
  <p:tag name="KSO_WM_SLIDE_ITEM_CNT" val="2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  <p:tag name="KSO_WM_TEMPLATE_THUMBS_INDEX" val="1、2、3、6、8、10、11、12、15"/>
</p:tagLst>
</file>

<file path=ppt/tags/tag26.xml><?xml version="1.0" encoding="utf-8"?>
<p:tagLst xmlns:p="http://schemas.openxmlformats.org/presentationml/2006/main">
  <p:tag name="KSO_WM_SLIDE_ID" val="custom20187308_1"/>
  <p:tag name="KSO_WM_SLIDE_TYPE" val="title"/>
  <p:tag name="KSO_WM_SLIDE_SUBTYPE" val="pureTxt"/>
  <p:tag name="KSO_WM_SLIDE_ITEM_CNT" val="2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  <p:tag name="KSO_WM_TEMPLATE_THUMBS_INDEX" val="1、2、3、6、8、10、11、12、15"/>
</p:tagLst>
</file>

<file path=ppt/tags/tag27.xml><?xml version="1.0" encoding="utf-8"?>
<p:tagLst xmlns:p="http://schemas.openxmlformats.org/presentationml/2006/main">
  <p:tag name="KSO_WM_SLIDE_ID" val="custom20187308_1"/>
  <p:tag name="KSO_WM_SLIDE_TYPE" val="title"/>
  <p:tag name="KSO_WM_SLIDE_SUBTYPE" val="pureTxt"/>
  <p:tag name="KSO_WM_SLIDE_ITEM_CNT" val="2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  <p:tag name="KSO_WM_TEMPLATE_THUMBS_INDEX" val="1、2、3、6、8、10、11、12、15"/>
</p:tagLst>
</file>

<file path=ppt/tags/tag28.xml><?xml version="1.0" encoding="utf-8"?>
<p:tagLst xmlns:p="http://schemas.openxmlformats.org/presentationml/2006/main">
  <p:tag name="KSO_WM_SLIDE_ID" val="custom20187308_1"/>
  <p:tag name="KSO_WM_SLIDE_TYPE" val="title"/>
  <p:tag name="KSO_WM_SLIDE_SUBTYPE" val="pureTxt"/>
  <p:tag name="KSO_WM_SLIDE_ITEM_CNT" val="2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  <p:tag name="KSO_WM_TEMPLATE_THUMBS_INDEX" val="1、2、3、6、8、10、11、12、15"/>
</p:tagLst>
</file>

<file path=ppt/tags/tag29.xml><?xml version="1.0" encoding="utf-8"?>
<p:tagLst xmlns:p="http://schemas.openxmlformats.org/presentationml/2006/main">
  <p:tag name="KSO_WM_SLIDE_ID" val="custom20187308_1"/>
  <p:tag name="KSO_WM_SLIDE_TYPE" val="title"/>
  <p:tag name="KSO_WM_SLIDE_SUBTYPE" val="pureTxt"/>
  <p:tag name="KSO_WM_SLIDE_ITEM_CNT" val="2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  <p:tag name="KSO_WM_TEMPLATE_THUMBS_INDEX" val="1、2、3、6、8、10、11、12、15"/>
</p:tagLst>
</file>

<file path=ppt/tags/tag30.xml><?xml version="1.0" encoding="utf-8"?>
<p:tagLst xmlns:p="http://schemas.openxmlformats.org/presentationml/2006/main">
  <p:tag name="KSO_WM_SLIDE_ID" val="custom20187308_1"/>
  <p:tag name="KSO_WM_SLIDE_TYPE" val="title"/>
  <p:tag name="KSO_WM_SLIDE_SUBTYPE" val="pureTxt"/>
  <p:tag name="KSO_WM_SLIDE_ITEM_CNT" val="2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  <p:tag name="KSO_WM_TEMPLATE_THUMBS_INDEX" val="1、2、3、6、8、10、11、12、15"/>
</p:tagLst>
</file>

<file path=ppt/tags/tag31.xml><?xml version="1.0" encoding="utf-8"?>
<p:tagLst xmlns:p="http://schemas.openxmlformats.org/presentationml/2006/main">
  <p:tag name="KSO_WM_SLIDE_ID" val="custom20187308_1"/>
  <p:tag name="KSO_WM_SLIDE_TYPE" val="title"/>
  <p:tag name="KSO_WM_SLIDE_SUBTYPE" val="pureTxt"/>
  <p:tag name="KSO_WM_SLIDE_ITEM_CNT" val="2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  <p:tag name="KSO_WM_TEMPLATE_THUMBS_INDEX" val="1、2、3、6、8、10、11、12、15"/>
</p:tagLst>
</file>

<file path=ppt/tags/tag32.xml><?xml version="1.0" encoding="utf-8"?>
<p:tagLst xmlns:p="http://schemas.openxmlformats.org/presentationml/2006/main">
  <p:tag name="KSO_WM_SLIDE_ID" val="custom20187308_1"/>
  <p:tag name="KSO_WM_SLIDE_TYPE" val="title"/>
  <p:tag name="KSO_WM_SLIDE_SUBTYPE" val="pureTxt"/>
  <p:tag name="KSO_WM_SLIDE_ITEM_CNT" val="2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  <p:tag name="KSO_WM_TEMPLATE_THUMBS_INDEX" val="1、2、3、6、8、10、11、12、15"/>
</p:tagLst>
</file>

<file path=ppt/tags/tag33.xml><?xml version="1.0" encoding="utf-8"?>
<p:tagLst xmlns:p="http://schemas.openxmlformats.org/presentationml/2006/main">
  <p:tag name="KSO_WM_SLIDE_ID" val="custom20187308_1"/>
  <p:tag name="KSO_WM_SLIDE_TYPE" val="title"/>
  <p:tag name="KSO_WM_SLIDE_SUBTYPE" val="pureTxt"/>
  <p:tag name="KSO_WM_SLIDE_ITEM_CNT" val="2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  <p:tag name="KSO_WM_TEMPLATE_THUMBS_INDEX" val="1、2、3、6、8、10、11、12、15"/>
</p:tagLst>
</file>

<file path=ppt/theme/theme1.xml><?xml version="1.0" encoding="utf-8"?>
<a:theme xmlns:a="http://schemas.openxmlformats.org/drawingml/2006/main" name="Office 主题​​">
  <a:themeElements>
    <a:clrScheme name="2019空白演示文档">
      <a:dk1>
        <a:srgbClr val="000000"/>
      </a:dk1>
      <a:lt1>
        <a:srgbClr val="FFFFFF"/>
      </a:lt1>
      <a:dk2>
        <a:srgbClr val="E6E4E4"/>
      </a:dk2>
      <a:lt2>
        <a:srgbClr val="FFFFFF"/>
      </a:lt2>
      <a:accent1>
        <a:srgbClr val="477DEA"/>
      </a:accent1>
      <a:accent2>
        <a:srgbClr val="9B9B9B"/>
      </a:accent2>
      <a:accent3>
        <a:srgbClr val="F3B745"/>
      </a:accent3>
      <a:accent4>
        <a:srgbClr val="477EE7"/>
      </a:accent4>
      <a:accent5>
        <a:srgbClr val="4BA151"/>
      </a:accent5>
      <a:accent6>
        <a:srgbClr val="E9403C"/>
      </a:accent6>
      <a:hlink>
        <a:srgbClr val="0563C1"/>
      </a:hlink>
      <a:folHlink>
        <a:srgbClr val="954D72"/>
      </a:folHlink>
    </a:clrScheme>
    <a:fontScheme name="2019空白演示文档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2996</Words>
  <Application>WPS 演示</Application>
  <PresentationFormat>宽屏</PresentationFormat>
  <Paragraphs>296</Paragraphs>
  <Slides>35</Slides>
  <Notes>15</Notes>
  <HiddenSlides>0</HiddenSlides>
  <MMClips>0</MMClips>
  <ScaleCrop>false</ScaleCrop>
  <HeadingPairs>
    <vt:vector size="6" baseType="variant">
      <vt:variant>
        <vt:lpstr>已用的字体</vt:lpstr>
      </vt:variant>
      <vt:variant>
        <vt:i4>23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35</vt:i4>
      </vt:variant>
    </vt:vector>
  </HeadingPairs>
  <TitlesOfParts>
    <vt:vector size="59" baseType="lpstr">
      <vt:lpstr>Arial</vt:lpstr>
      <vt:lpstr>宋体</vt:lpstr>
      <vt:lpstr>Wingdings</vt:lpstr>
      <vt:lpstr>微软雅黑</vt:lpstr>
      <vt:lpstr>Calibri</vt:lpstr>
      <vt:lpstr>思源黑体 CN Bold</vt:lpstr>
      <vt:lpstr>黑体</vt:lpstr>
      <vt:lpstr>华文细黑</vt:lpstr>
      <vt:lpstr>Lato Heavy</vt:lpstr>
      <vt:lpstr>Montserrat</vt:lpstr>
      <vt:lpstr>Liberation Sans</vt:lpstr>
      <vt:lpstr>Segoe UI</vt:lpstr>
      <vt:lpstr>Gill Sans</vt:lpstr>
      <vt:lpstr>Segoe Print</vt:lpstr>
      <vt:lpstr>Calibri</vt:lpstr>
      <vt:lpstr>造字工房朗宋（非商用）常规体</vt:lpstr>
      <vt:lpstr>Lato</vt:lpstr>
      <vt:lpstr>MS Gothic</vt:lpstr>
      <vt:lpstr>Arial Unicode MS</vt:lpstr>
      <vt:lpstr>等线</vt:lpstr>
      <vt:lpstr>仿宋</vt:lpstr>
      <vt:lpstr>楷体_GB2312</vt:lpstr>
      <vt:lpstr>新宋体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kingsoft</dc:creator>
  <cp:lastModifiedBy>cia</cp:lastModifiedBy>
  <cp:revision>401</cp:revision>
  <dcterms:created xsi:type="dcterms:W3CDTF">2017-08-03T09:01:00Z</dcterms:created>
  <dcterms:modified xsi:type="dcterms:W3CDTF">2019-09-22T07:08:09Z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2052-11.1.0.8976</vt:lpwstr>
  </property>
</Properties>
</file>